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67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35754-390F-440B-A853-D28FEB15A76A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D54DCEF-E735-42AD-838F-2BA0CC39487F}">
      <dgm:prSet phldrT="[Text]"/>
      <dgm:spPr/>
      <dgm:t>
        <a:bodyPr/>
        <a:lstStyle/>
        <a:p>
          <a:r>
            <a:rPr lang="en-US" dirty="0" err="1" smtClean="0"/>
            <a:t>Magento</a:t>
          </a:r>
          <a:endParaRPr lang="en-US" dirty="0"/>
        </a:p>
      </dgm:t>
    </dgm:pt>
    <dgm:pt modelId="{7DD3389B-A2BE-4ED6-947F-C0E406BD41ED}" type="parTrans" cxnId="{C078C913-99AB-44CF-B0E1-1B557D7E923F}">
      <dgm:prSet/>
      <dgm:spPr/>
      <dgm:t>
        <a:bodyPr/>
        <a:lstStyle/>
        <a:p>
          <a:endParaRPr lang="en-US"/>
        </a:p>
      </dgm:t>
    </dgm:pt>
    <dgm:pt modelId="{629B26B9-0AEE-4418-A2E7-7FBE73A612AD}" type="sibTrans" cxnId="{C078C913-99AB-44CF-B0E1-1B557D7E923F}">
      <dgm:prSet/>
      <dgm:spPr/>
      <dgm:t>
        <a:bodyPr/>
        <a:lstStyle/>
        <a:p>
          <a:endParaRPr lang="en-US"/>
        </a:p>
      </dgm:t>
    </dgm:pt>
    <dgm:pt modelId="{4561BDA7-0F95-4191-AADD-F7AFD1E2164F}" type="asst">
      <dgm:prSet phldrT="[Text]"/>
      <dgm:spPr/>
      <dgm:t>
        <a:bodyPr/>
        <a:lstStyle/>
        <a:p>
          <a:r>
            <a:rPr lang="en-US" dirty="0" smtClean="0"/>
            <a:t>Free Version</a:t>
          </a:r>
          <a:endParaRPr lang="en-US" dirty="0"/>
        </a:p>
      </dgm:t>
    </dgm:pt>
    <dgm:pt modelId="{FC82E1BE-A22F-4657-A168-0F59703055DF}" type="parTrans" cxnId="{FC884624-E415-4BE4-AF49-9CD17732416F}">
      <dgm:prSet/>
      <dgm:spPr/>
      <dgm:t>
        <a:bodyPr/>
        <a:lstStyle/>
        <a:p>
          <a:endParaRPr lang="en-US"/>
        </a:p>
      </dgm:t>
    </dgm:pt>
    <dgm:pt modelId="{974B246C-EEC3-43BC-9BB4-7D9DB6CD5B98}" type="sibTrans" cxnId="{FC884624-E415-4BE4-AF49-9CD17732416F}">
      <dgm:prSet/>
      <dgm:spPr/>
      <dgm:t>
        <a:bodyPr/>
        <a:lstStyle/>
        <a:p>
          <a:endParaRPr lang="en-US"/>
        </a:p>
      </dgm:t>
    </dgm:pt>
    <dgm:pt modelId="{160C426D-ADF1-4D48-B69E-EDE96375D0A3}" type="asst">
      <dgm:prSet phldrT="[Text]"/>
      <dgm:spPr/>
      <dgm:t>
        <a:bodyPr/>
        <a:lstStyle/>
        <a:p>
          <a:r>
            <a:rPr lang="en-US" dirty="0" smtClean="0"/>
            <a:t>Licensed Versions</a:t>
          </a:r>
          <a:endParaRPr lang="en-US" dirty="0"/>
        </a:p>
      </dgm:t>
    </dgm:pt>
    <dgm:pt modelId="{BC679C79-31E7-4649-B8B4-C5ECC38F45BE}" type="parTrans" cxnId="{16069DE1-842C-4972-8D3A-1B4D295691A1}">
      <dgm:prSet/>
      <dgm:spPr/>
      <dgm:t>
        <a:bodyPr/>
        <a:lstStyle/>
        <a:p>
          <a:endParaRPr lang="en-US"/>
        </a:p>
      </dgm:t>
    </dgm:pt>
    <dgm:pt modelId="{B6BBE321-0729-40AE-99F5-C2617707B63B}" type="sibTrans" cxnId="{16069DE1-842C-4972-8D3A-1B4D295691A1}">
      <dgm:prSet/>
      <dgm:spPr/>
      <dgm:t>
        <a:bodyPr/>
        <a:lstStyle/>
        <a:p>
          <a:endParaRPr lang="en-US"/>
        </a:p>
      </dgm:t>
    </dgm:pt>
    <dgm:pt modelId="{4A44DF33-6682-4938-ADD6-85F5E629CA9E}" type="asst">
      <dgm:prSet phldrT="[Text]"/>
      <dgm:spPr/>
      <dgm:t>
        <a:bodyPr/>
        <a:lstStyle/>
        <a:p>
          <a:r>
            <a:rPr lang="en-US" dirty="0" smtClean="0"/>
            <a:t>Community Edition</a:t>
          </a:r>
          <a:endParaRPr lang="en-US" dirty="0"/>
        </a:p>
      </dgm:t>
    </dgm:pt>
    <dgm:pt modelId="{6018A5BF-0BD6-4A2B-9C1D-4F872C6A046B}" type="sibTrans" cxnId="{7C84AA7E-D093-47CF-A221-323A25EF69CE}">
      <dgm:prSet/>
      <dgm:spPr/>
      <dgm:t>
        <a:bodyPr/>
        <a:lstStyle/>
        <a:p>
          <a:pPr algn="ctr"/>
          <a:r>
            <a:rPr lang="en-US" b="0" i="0" dirty="0" smtClean="0"/>
            <a:t>1.7.0.2 </a:t>
          </a:r>
          <a:endParaRPr lang="en-US" dirty="0"/>
        </a:p>
      </dgm:t>
    </dgm:pt>
    <dgm:pt modelId="{3E739072-8804-4E8C-9C5C-D0CB14E81215}" type="parTrans" cxnId="{7C84AA7E-D093-47CF-A221-323A25EF69CE}">
      <dgm:prSet/>
      <dgm:spPr/>
      <dgm:t>
        <a:bodyPr/>
        <a:lstStyle/>
        <a:p>
          <a:endParaRPr lang="en-US"/>
        </a:p>
      </dgm:t>
    </dgm:pt>
    <dgm:pt modelId="{9ACB8833-16F1-4DEF-9944-958FC8D3651B}" type="asst">
      <dgm:prSet phldrT="[Text]"/>
      <dgm:spPr/>
      <dgm:t>
        <a:bodyPr/>
        <a:lstStyle/>
        <a:p>
          <a:r>
            <a:rPr lang="en-US" dirty="0" smtClean="0"/>
            <a:t>Professional Edition</a:t>
          </a:r>
          <a:endParaRPr lang="en-US" dirty="0"/>
        </a:p>
      </dgm:t>
    </dgm:pt>
    <dgm:pt modelId="{EA03EDFE-DBEB-4CA1-A064-2DDD40A060AA}" type="parTrans" cxnId="{C692EA0C-1019-4ED4-9A63-A6DDDE5B1199}">
      <dgm:prSet/>
      <dgm:spPr/>
      <dgm:t>
        <a:bodyPr/>
        <a:lstStyle/>
        <a:p>
          <a:endParaRPr lang="en-US"/>
        </a:p>
      </dgm:t>
    </dgm:pt>
    <dgm:pt modelId="{A37DB910-C0D3-4CE4-A3DC-C81FDCF44C0B}" type="sibTrans" cxnId="{C692EA0C-1019-4ED4-9A63-A6DDDE5B1199}">
      <dgm:prSet/>
      <dgm:spPr/>
      <dgm:t>
        <a:bodyPr/>
        <a:lstStyle/>
        <a:p>
          <a:pPr algn="ctr"/>
          <a:r>
            <a:rPr lang="en-US" b="0" i="0" dirty="0" smtClean="0"/>
            <a:t>1.12.0.2 </a:t>
          </a:r>
          <a:endParaRPr lang="en-US" dirty="0"/>
        </a:p>
      </dgm:t>
    </dgm:pt>
    <dgm:pt modelId="{F74AE9F8-B512-4D4E-B745-6AE8C651BE3F}" type="asst">
      <dgm:prSet phldrT="[Text]"/>
      <dgm:spPr/>
      <dgm:t>
        <a:bodyPr/>
        <a:lstStyle/>
        <a:p>
          <a:r>
            <a:rPr lang="en-US" dirty="0" smtClean="0"/>
            <a:t>Enterprise Edition</a:t>
          </a:r>
          <a:endParaRPr lang="en-US" dirty="0"/>
        </a:p>
      </dgm:t>
    </dgm:pt>
    <dgm:pt modelId="{F09C1211-E7F5-4902-88E3-9C86012BEFBF}" type="parTrans" cxnId="{675F87EA-73E0-406C-AEA7-A0F59E043B69}">
      <dgm:prSet/>
      <dgm:spPr/>
      <dgm:t>
        <a:bodyPr/>
        <a:lstStyle/>
        <a:p>
          <a:endParaRPr lang="en-US"/>
        </a:p>
      </dgm:t>
    </dgm:pt>
    <dgm:pt modelId="{7D9BECB4-D83B-4F64-880E-EC8D0B821BC3}" type="sibTrans" cxnId="{675F87EA-73E0-406C-AEA7-A0F59E043B69}">
      <dgm:prSet/>
      <dgm:spPr/>
      <dgm:t>
        <a:bodyPr/>
        <a:lstStyle/>
        <a:p>
          <a:pPr algn="ctr"/>
          <a:r>
            <a:rPr lang="en-US" b="0" i="0" dirty="0" smtClean="0"/>
            <a:t>1.13 </a:t>
          </a:r>
          <a:endParaRPr lang="en-US" dirty="0"/>
        </a:p>
      </dgm:t>
    </dgm:pt>
    <dgm:pt modelId="{DB64FB12-18BE-4EA0-8455-FEC7AF90C810}" type="pres">
      <dgm:prSet presAssocID="{9C935754-390F-440B-A853-D28FEB15A7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2F426F-CE7C-4299-A70B-E459303A4D1B}" type="pres">
      <dgm:prSet presAssocID="{6D54DCEF-E735-42AD-838F-2BA0CC39487F}" presName="hierRoot1" presStyleCnt="0">
        <dgm:presLayoutVars>
          <dgm:hierBranch val="init"/>
        </dgm:presLayoutVars>
      </dgm:prSet>
      <dgm:spPr/>
    </dgm:pt>
    <dgm:pt modelId="{532F7D81-A462-4EE8-B21D-62FCD9CF5BFD}" type="pres">
      <dgm:prSet presAssocID="{6D54DCEF-E735-42AD-838F-2BA0CC39487F}" presName="rootComposite1" presStyleCnt="0"/>
      <dgm:spPr/>
    </dgm:pt>
    <dgm:pt modelId="{D5588C64-A075-46D8-A51C-139DC2559226}" type="pres">
      <dgm:prSet presAssocID="{6D54DCEF-E735-42AD-838F-2BA0CC39487F}" presName="rootText1" presStyleLbl="node0" presStyleIdx="0" presStyleCnt="1" custLinFactNeighborX="-2307" custLinFactNeighborY="1829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6523788-EC26-41C5-A416-ABCD35B22558}" type="pres">
      <dgm:prSet presAssocID="{6D54DCEF-E735-42AD-838F-2BA0CC39487F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E0951D-B065-454D-9306-D67EA3DC1154}" type="pres">
      <dgm:prSet presAssocID="{6D54DCEF-E735-42AD-838F-2BA0CC3948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440874-0AED-45FB-A4E1-E2C5DBD8DC34}" type="pres">
      <dgm:prSet presAssocID="{6D54DCEF-E735-42AD-838F-2BA0CC39487F}" presName="hierChild2" presStyleCnt="0"/>
      <dgm:spPr/>
    </dgm:pt>
    <dgm:pt modelId="{14BB5008-6AE6-4252-B6DF-036989EE178F}" type="pres">
      <dgm:prSet presAssocID="{6D54DCEF-E735-42AD-838F-2BA0CC39487F}" presName="hierChild3" presStyleCnt="0"/>
      <dgm:spPr/>
    </dgm:pt>
    <dgm:pt modelId="{6986590F-D15A-4113-87E1-9AB774C56941}" type="pres">
      <dgm:prSet presAssocID="{FC82E1BE-A22F-4657-A168-0F59703055DF}" presName="Name96" presStyleLbl="parChTrans1D2" presStyleIdx="0" presStyleCnt="2"/>
      <dgm:spPr/>
      <dgm:t>
        <a:bodyPr/>
        <a:lstStyle/>
        <a:p>
          <a:endParaRPr lang="en-US"/>
        </a:p>
      </dgm:t>
    </dgm:pt>
    <dgm:pt modelId="{A46A715C-EF13-4170-B4E6-4516A1963632}" type="pres">
      <dgm:prSet presAssocID="{4561BDA7-0F95-4191-AADD-F7AFD1E2164F}" presName="hierRoot3" presStyleCnt="0">
        <dgm:presLayoutVars>
          <dgm:hierBranch val="init"/>
        </dgm:presLayoutVars>
      </dgm:prSet>
      <dgm:spPr/>
    </dgm:pt>
    <dgm:pt modelId="{F353AA27-00F1-4ACE-AAA5-1922C1B1D2F2}" type="pres">
      <dgm:prSet presAssocID="{4561BDA7-0F95-4191-AADD-F7AFD1E2164F}" presName="rootComposite3" presStyleCnt="0"/>
      <dgm:spPr/>
    </dgm:pt>
    <dgm:pt modelId="{B38FE838-064B-42E4-BA9E-C6942175BC80}" type="pres">
      <dgm:prSet presAssocID="{4561BDA7-0F95-4191-AADD-F7AFD1E2164F}" presName="rootText3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EECE7-F426-4DAE-9668-D005AE4B9E2F}" type="pres">
      <dgm:prSet presAssocID="{4561BDA7-0F95-4191-AADD-F7AFD1E2164F}" presName="titleText3" presStyleLbl="fgAcc2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0CD5C4-0CC0-4FED-8C6E-F284D0F1223A}" type="pres">
      <dgm:prSet presAssocID="{4561BDA7-0F95-4191-AADD-F7AFD1E2164F}" presName="rootConnector3" presStyleLbl="asst1" presStyleIdx="0" presStyleCnt="5"/>
      <dgm:spPr/>
      <dgm:t>
        <a:bodyPr/>
        <a:lstStyle/>
        <a:p>
          <a:endParaRPr lang="en-US"/>
        </a:p>
      </dgm:t>
    </dgm:pt>
    <dgm:pt modelId="{B4D8D064-C983-4CC7-81A9-FCA42BC44620}" type="pres">
      <dgm:prSet presAssocID="{4561BDA7-0F95-4191-AADD-F7AFD1E2164F}" presName="hierChild6" presStyleCnt="0"/>
      <dgm:spPr/>
    </dgm:pt>
    <dgm:pt modelId="{E39B8BE8-B3D3-4AC0-BB51-C263604F0D20}" type="pres">
      <dgm:prSet presAssocID="{4561BDA7-0F95-4191-AADD-F7AFD1E2164F}" presName="hierChild7" presStyleCnt="0"/>
      <dgm:spPr/>
    </dgm:pt>
    <dgm:pt modelId="{24620F24-2B42-4B62-BFAD-EA26B7168622}" type="pres">
      <dgm:prSet presAssocID="{3E739072-8804-4E8C-9C5C-D0CB14E81215}" presName="Name96" presStyleLbl="parChTrans1D3" presStyleIdx="0" presStyleCnt="3"/>
      <dgm:spPr/>
      <dgm:t>
        <a:bodyPr/>
        <a:lstStyle/>
        <a:p>
          <a:endParaRPr lang="en-US"/>
        </a:p>
      </dgm:t>
    </dgm:pt>
    <dgm:pt modelId="{39AC74D3-DF5E-44D3-B2B1-B9942AFA3084}" type="pres">
      <dgm:prSet presAssocID="{4A44DF33-6682-4938-ADD6-85F5E629CA9E}" presName="hierRoot3" presStyleCnt="0">
        <dgm:presLayoutVars>
          <dgm:hierBranch val="init"/>
        </dgm:presLayoutVars>
      </dgm:prSet>
      <dgm:spPr/>
    </dgm:pt>
    <dgm:pt modelId="{A5382F97-1762-4B0A-998A-FF9407ED3C9F}" type="pres">
      <dgm:prSet presAssocID="{4A44DF33-6682-4938-ADD6-85F5E629CA9E}" presName="rootComposite3" presStyleCnt="0"/>
      <dgm:spPr/>
    </dgm:pt>
    <dgm:pt modelId="{E42001E9-8CC0-4731-9C15-9565B8835D5C}" type="pres">
      <dgm:prSet presAssocID="{4A44DF33-6682-4938-ADD6-85F5E629CA9E}" presName="rootText3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05CC71-ADE0-48CF-84F3-07A48F633AE7}" type="pres">
      <dgm:prSet presAssocID="{4A44DF33-6682-4938-ADD6-85F5E629CA9E}" presName="titleText3" presStyleLbl="fgAcc2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1B09B2E-FF29-4843-A2C1-C18FD16101B9}" type="pres">
      <dgm:prSet presAssocID="{4A44DF33-6682-4938-ADD6-85F5E629CA9E}" presName="rootConnector3" presStyleLbl="asst1" presStyleIdx="1" presStyleCnt="5"/>
      <dgm:spPr/>
      <dgm:t>
        <a:bodyPr/>
        <a:lstStyle/>
        <a:p>
          <a:endParaRPr lang="en-US"/>
        </a:p>
      </dgm:t>
    </dgm:pt>
    <dgm:pt modelId="{CCE1DD68-3530-4C3E-A4DF-5787595FBF10}" type="pres">
      <dgm:prSet presAssocID="{4A44DF33-6682-4938-ADD6-85F5E629CA9E}" presName="hierChild6" presStyleCnt="0"/>
      <dgm:spPr/>
    </dgm:pt>
    <dgm:pt modelId="{1C9A4276-F7E8-4BF8-880E-C5C0C0098A45}" type="pres">
      <dgm:prSet presAssocID="{4A44DF33-6682-4938-ADD6-85F5E629CA9E}" presName="hierChild7" presStyleCnt="0"/>
      <dgm:spPr/>
    </dgm:pt>
    <dgm:pt modelId="{245E4B78-1656-42C3-9CFD-85E006469373}" type="pres">
      <dgm:prSet presAssocID="{BC679C79-31E7-4649-B8B4-C5ECC38F45BE}" presName="Name96" presStyleLbl="parChTrans1D2" presStyleIdx="1" presStyleCnt="2"/>
      <dgm:spPr/>
      <dgm:t>
        <a:bodyPr/>
        <a:lstStyle/>
        <a:p>
          <a:endParaRPr lang="en-US"/>
        </a:p>
      </dgm:t>
    </dgm:pt>
    <dgm:pt modelId="{B310FBF3-4E27-4C08-8BC6-D30014747457}" type="pres">
      <dgm:prSet presAssocID="{160C426D-ADF1-4D48-B69E-EDE96375D0A3}" presName="hierRoot3" presStyleCnt="0">
        <dgm:presLayoutVars>
          <dgm:hierBranch val="init"/>
        </dgm:presLayoutVars>
      </dgm:prSet>
      <dgm:spPr/>
    </dgm:pt>
    <dgm:pt modelId="{E6620B62-09D6-4877-8FD1-3D1F4560FBE9}" type="pres">
      <dgm:prSet presAssocID="{160C426D-ADF1-4D48-B69E-EDE96375D0A3}" presName="rootComposite3" presStyleCnt="0"/>
      <dgm:spPr/>
    </dgm:pt>
    <dgm:pt modelId="{39CF1DF8-52F3-48FC-9A0B-C78454EA3A54}" type="pres">
      <dgm:prSet presAssocID="{160C426D-ADF1-4D48-B69E-EDE96375D0A3}" presName="rootText3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D8CF4-CBC3-47D6-ABDF-C9468B901304}" type="pres">
      <dgm:prSet presAssocID="{160C426D-ADF1-4D48-B69E-EDE96375D0A3}" presName="titleText3" presStyleLbl="fgAcc2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1327A13-8599-4180-B3FE-387299B2D092}" type="pres">
      <dgm:prSet presAssocID="{160C426D-ADF1-4D48-B69E-EDE96375D0A3}" presName="rootConnector3" presStyleLbl="asst1" presStyleIdx="2" presStyleCnt="5"/>
      <dgm:spPr/>
      <dgm:t>
        <a:bodyPr/>
        <a:lstStyle/>
        <a:p>
          <a:endParaRPr lang="en-US"/>
        </a:p>
      </dgm:t>
    </dgm:pt>
    <dgm:pt modelId="{69806E33-1C8A-4B39-9CE0-F83B34950E66}" type="pres">
      <dgm:prSet presAssocID="{160C426D-ADF1-4D48-B69E-EDE96375D0A3}" presName="hierChild6" presStyleCnt="0"/>
      <dgm:spPr/>
    </dgm:pt>
    <dgm:pt modelId="{28A34DE2-2933-40D2-A4B6-ADF2B498322C}" type="pres">
      <dgm:prSet presAssocID="{160C426D-ADF1-4D48-B69E-EDE96375D0A3}" presName="hierChild7" presStyleCnt="0"/>
      <dgm:spPr/>
    </dgm:pt>
    <dgm:pt modelId="{F00150BE-496F-420B-9BE9-479BDEB5B564}" type="pres">
      <dgm:prSet presAssocID="{EA03EDFE-DBEB-4CA1-A064-2DDD40A060AA}" presName="Name96" presStyleLbl="parChTrans1D3" presStyleIdx="1" presStyleCnt="3"/>
      <dgm:spPr/>
      <dgm:t>
        <a:bodyPr/>
        <a:lstStyle/>
        <a:p>
          <a:endParaRPr lang="en-US"/>
        </a:p>
      </dgm:t>
    </dgm:pt>
    <dgm:pt modelId="{37E94919-3DC6-470C-A87E-DE85556B3908}" type="pres">
      <dgm:prSet presAssocID="{9ACB8833-16F1-4DEF-9944-958FC8D3651B}" presName="hierRoot3" presStyleCnt="0">
        <dgm:presLayoutVars>
          <dgm:hierBranch val="init"/>
        </dgm:presLayoutVars>
      </dgm:prSet>
      <dgm:spPr/>
    </dgm:pt>
    <dgm:pt modelId="{E08D15CC-B33F-40F3-92FB-6DB07FD3B84C}" type="pres">
      <dgm:prSet presAssocID="{9ACB8833-16F1-4DEF-9944-958FC8D3651B}" presName="rootComposite3" presStyleCnt="0"/>
      <dgm:spPr/>
    </dgm:pt>
    <dgm:pt modelId="{95BC5FF7-7ADE-4919-98E0-7F1B4A01E163}" type="pres">
      <dgm:prSet presAssocID="{9ACB8833-16F1-4DEF-9944-958FC8D3651B}" presName="rootText3" presStyleLbl="asst1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F27E0-F7A0-47FA-9315-D126D9C62E4F}" type="pres">
      <dgm:prSet presAssocID="{9ACB8833-16F1-4DEF-9944-958FC8D3651B}" presName="titleText3" presStyleLbl="fgAcc2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25A7289-0634-43FF-A02B-49FF1BA6B759}" type="pres">
      <dgm:prSet presAssocID="{9ACB8833-16F1-4DEF-9944-958FC8D3651B}" presName="rootConnector3" presStyleLbl="asst1" presStyleIdx="3" presStyleCnt="5"/>
      <dgm:spPr/>
      <dgm:t>
        <a:bodyPr/>
        <a:lstStyle/>
        <a:p>
          <a:endParaRPr lang="en-US"/>
        </a:p>
      </dgm:t>
    </dgm:pt>
    <dgm:pt modelId="{80656F26-298D-4437-851D-6CD651A7C8F5}" type="pres">
      <dgm:prSet presAssocID="{9ACB8833-16F1-4DEF-9944-958FC8D3651B}" presName="hierChild6" presStyleCnt="0"/>
      <dgm:spPr/>
    </dgm:pt>
    <dgm:pt modelId="{C2C68F7B-A6ED-4132-9B88-2FBEEE15858A}" type="pres">
      <dgm:prSet presAssocID="{9ACB8833-16F1-4DEF-9944-958FC8D3651B}" presName="hierChild7" presStyleCnt="0"/>
      <dgm:spPr/>
    </dgm:pt>
    <dgm:pt modelId="{FF048ADB-49B3-4C66-9C15-8740EA63D13F}" type="pres">
      <dgm:prSet presAssocID="{F09C1211-E7F5-4902-88E3-9C86012BEFBF}" presName="Name96" presStyleLbl="parChTrans1D3" presStyleIdx="2" presStyleCnt="3"/>
      <dgm:spPr/>
      <dgm:t>
        <a:bodyPr/>
        <a:lstStyle/>
        <a:p>
          <a:endParaRPr lang="en-US"/>
        </a:p>
      </dgm:t>
    </dgm:pt>
    <dgm:pt modelId="{99F90E5D-C738-4118-BC59-49952437D000}" type="pres">
      <dgm:prSet presAssocID="{F74AE9F8-B512-4D4E-B745-6AE8C651BE3F}" presName="hierRoot3" presStyleCnt="0">
        <dgm:presLayoutVars>
          <dgm:hierBranch val="init"/>
        </dgm:presLayoutVars>
      </dgm:prSet>
      <dgm:spPr/>
    </dgm:pt>
    <dgm:pt modelId="{9565B368-99AD-4145-8DE1-6EE81E60BF5C}" type="pres">
      <dgm:prSet presAssocID="{F74AE9F8-B512-4D4E-B745-6AE8C651BE3F}" presName="rootComposite3" presStyleCnt="0"/>
      <dgm:spPr/>
    </dgm:pt>
    <dgm:pt modelId="{F199287F-324A-4EE6-AE4C-E56154FF0CC7}" type="pres">
      <dgm:prSet presAssocID="{F74AE9F8-B512-4D4E-B745-6AE8C651BE3F}" presName="rootText3" presStyleLbl="asst1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D7B2E-A7B6-4CE5-84ED-3A8324F0D171}" type="pres">
      <dgm:prSet presAssocID="{F74AE9F8-B512-4D4E-B745-6AE8C651BE3F}" presName="titleText3" presStyleLbl="fgAcc2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F60DDC-0631-40A3-8562-769733692815}" type="pres">
      <dgm:prSet presAssocID="{F74AE9F8-B512-4D4E-B745-6AE8C651BE3F}" presName="rootConnector3" presStyleLbl="asst1" presStyleIdx="4" presStyleCnt="5"/>
      <dgm:spPr/>
      <dgm:t>
        <a:bodyPr/>
        <a:lstStyle/>
        <a:p>
          <a:endParaRPr lang="en-US"/>
        </a:p>
      </dgm:t>
    </dgm:pt>
    <dgm:pt modelId="{9D64A6E4-B185-4048-80BD-984D06DFADA3}" type="pres">
      <dgm:prSet presAssocID="{F74AE9F8-B512-4D4E-B745-6AE8C651BE3F}" presName="hierChild6" presStyleCnt="0"/>
      <dgm:spPr/>
    </dgm:pt>
    <dgm:pt modelId="{C643F88E-5C48-42AD-9C55-B19EB7D33D17}" type="pres">
      <dgm:prSet presAssocID="{F74AE9F8-B512-4D4E-B745-6AE8C651BE3F}" presName="hierChild7" presStyleCnt="0"/>
      <dgm:spPr/>
    </dgm:pt>
  </dgm:ptLst>
  <dgm:cxnLst>
    <dgm:cxn modelId="{48843129-CC47-4688-8D80-6C0D02E87B33}" type="presOf" srcId="{9C935754-390F-440B-A853-D28FEB15A76A}" destId="{DB64FB12-18BE-4EA0-8455-FEC7AF90C810}" srcOrd="0" destOrd="0" presId="urn:microsoft.com/office/officeart/2008/layout/NameandTitleOrganizationalChart"/>
    <dgm:cxn modelId="{9628E74A-861D-4577-92C2-EEECF970EFB7}" type="presOf" srcId="{9ACB8833-16F1-4DEF-9944-958FC8D3651B}" destId="{95BC5FF7-7ADE-4919-98E0-7F1B4A01E163}" srcOrd="0" destOrd="0" presId="urn:microsoft.com/office/officeart/2008/layout/NameandTitleOrganizationalChart"/>
    <dgm:cxn modelId="{FC884624-E415-4BE4-AF49-9CD17732416F}" srcId="{6D54DCEF-E735-42AD-838F-2BA0CC39487F}" destId="{4561BDA7-0F95-4191-AADD-F7AFD1E2164F}" srcOrd="0" destOrd="0" parTransId="{FC82E1BE-A22F-4657-A168-0F59703055DF}" sibTransId="{974B246C-EEC3-43BC-9BB4-7D9DB6CD5B98}"/>
    <dgm:cxn modelId="{F9896860-0DAE-46A3-BC5B-7D664D6B1B8D}" type="presOf" srcId="{974B246C-EEC3-43BC-9BB4-7D9DB6CD5B98}" destId="{339EECE7-F426-4DAE-9668-D005AE4B9E2F}" srcOrd="0" destOrd="0" presId="urn:microsoft.com/office/officeart/2008/layout/NameandTitleOrganizationalChart"/>
    <dgm:cxn modelId="{42657590-6BC5-46DF-9EE0-5E7815A8ED04}" type="presOf" srcId="{4A44DF33-6682-4938-ADD6-85F5E629CA9E}" destId="{51B09B2E-FF29-4843-A2C1-C18FD16101B9}" srcOrd="1" destOrd="0" presId="urn:microsoft.com/office/officeart/2008/layout/NameandTitleOrganizationalChart"/>
    <dgm:cxn modelId="{C078C913-99AB-44CF-B0E1-1B557D7E923F}" srcId="{9C935754-390F-440B-A853-D28FEB15A76A}" destId="{6D54DCEF-E735-42AD-838F-2BA0CC39487F}" srcOrd="0" destOrd="0" parTransId="{7DD3389B-A2BE-4ED6-947F-C0E406BD41ED}" sibTransId="{629B26B9-0AEE-4418-A2E7-7FBE73A612AD}"/>
    <dgm:cxn modelId="{16069DE1-842C-4972-8D3A-1B4D295691A1}" srcId="{6D54DCEF-E735-42AD-838F-2BA0CC39487F}" destId="{160C426D-ADF1-4D48-B69E-EDE96375D0A3}" srcOrd="1" destOrd="0" parTransId="{BC679C79-31E7-4649-B8B4-C5ECC38F45BE}" sibTransId="{B6BBE321-0729-40AE-99F5-C2617707B63B}"/>
    <dgm:cxn modelId="{15DEA463-BDDD-4A6B-91C6-02B8F0A8FF99}" type="presOf" srcId="{F09C1211-E7F5-4902-88E3-9C86012BEFBF}" destId="{FF048ADB-49B3-4C66-9C15-8740EA63D13F}" srcOrd="0" destOrd="0" presId="urn:microsoft.com/office/officeart/2008/layout/NameandTitleOrganizationalChart"/>
    <dgm:cxn modelId="{4E0B46EB-C229-451D-8825-447419B4A082}" type="presOf" srcId="{4561BDA7-0F95-4191-AADD-F7AFD1E2164F}" destId="{910CD5C4-0CC0-4FED-8C6E-F284D0F1223A}" srcOrd="1" destOrd="0" presId="urn:microsoft.com/office/officeart/2008/layout/NameandTitleOrganizationalChart"/>
    <dgm:cxn modelId="{61C490C9-FD05-471F-9941-01AC8EBB3521}" type="presOf" srcId="{629B26B9-0AEE-4418-A2E7-7FBE73A612AD}" destId="{E6523788-EC26-41C5-A416-ABCD35B22558}" srcOrd="0" destOrd="0" presId="urn:microsoft.com/office/officeart/2008/layout/NameandTitleOrganizationalChart"/>
    <dgm:cxn modelId="{675F87EA-73E0-406C-AEA7-A0F59E043B69}" srcId="{160C426D-ADF1-4D48-B69E-EDE96375D0A3}" destId="{F74AE9F8-B512-4D4E-B745-6AE8C651BE3F}" srcOrd="1" destOrd="0" parTransId="{F09C1211-E7F5-4902-88E3-9C86012BEFBF}" sibTransId="{7D9BECB4-D83B-4F64-880E-EC8D0B821BC3}"/>
    <dgm:cxn modelId="{C692EA0C-1019-4ED4-9A63-A6DDDE5B1199}" srcId="{160C426D-ADF1-4D48-B69E-EDE96375D0A3}" destId="{9ACB8833-16F1-4DEF-9944-958FC8D3651B}" srcOrd="0" destOrd="0" parTransId="{EA03EDFE-DBEB-4CA1-A064-2DDD40A060AA}" sibTransId="{A37DB910-C0D3-4CE4-A3DC-C81FDCF44C0B}"/>
    <dgm:cxn modelId="{10D39A36-8EE2-4780-BB7B-FEB56A02C05D}" type="presOf" srcId="{6018A5BF-0BD6-4A2B-9C1D-4F872C6A046B}" destId="{C505CC71-ADE0-48CF-84F3-07A48F633AE7}" srcOrd="0" destOrd="0" presId="urn:microsoft.com/office/officeart/2008/layout/NameandTitleOrganizationalChart"/>
    <dgm:cxn modelId="{648AFB88-3BF8-4D8B-86EB-AA3517AA2C33}" type="presOf" srcId="{BC679C79-31E7-4649-B8B4-C5ECC38F45BE}" destId="{245E4B78-1656-42C3-9CFD-85E006469373}" srcOrd="0" destOrd="0" presId="urn:microsoft.com/office/officeart/2008/layout/NameandTitleOrganizationalChart"/>
    <dgm:cxn modelId="{C6BC64F7-2D77-402A-93A9-9AC018F97A41}" type="presOf" srcId="{FC82E1BE-A22F-4657-A168-0F59703055DF}" destId="{6986590F-D15A-4113-87E1-9AB774C56941}" srcOrd="0" destOrd="0" presId="urn:microsoft.com/office/officeart/2008/layout/NameandTitleOrganizationalChart"/>
    <dgm:cxn modelId="{0B64D487-EFF7-4D62-8CAC-EC21435DA63B}" type="presOf" srcId="{B6BBE321-0729-40AE-99F5-C2617707B63B}" destId="{098D8CF4-CBC3-47D6-ABDF-C9468B901304}" srcOrd="0" destOrd="0" presId="urn:microsoft.com/office/officeart/2008/layout/NameandTitleOrganizationalChart"/>
    <dgm:cxn modelId="{238716C9-3FF0-472B-977C-395A67881483}" type="presOf" srcId="{A37DB910-C0D3-4CE4-A3DC-C81FDCF44C0B}" destId="{4DCF27E0-F7A0-47FA-9315-D126D9C62E4F}" srcOrd="0" destOrd="0" presId="urn:microsoft.com/office/officeart/2008/layout/NameandTitleOrganizationalChart"/>
    <dgm:cxn modelId="{7C84AA7E-D093-47CF-A221-323A25EF69CE}" srcId="{4561BDA7-0F95-4191-AADD-F7AFD1E2164F}" destId="{4A44DF33-6682-4938-ADD6-85F5E629CA9E}" srcOrd="0" destOrd="0" parTransId="{3E739072-8804-4E8C-9C5C-D0CB14E81215}" sibTransId="{6018A5BF-0BD6-4A2B-9C1D-4F872C6A046B}"/>
    <dgm:cxn modelId="{AC02D19E-F92B-4DAB-BD78-89F94A04FAAB}" type="presOf" srcId="{7D9BECB4-D83B-4F64-880E-EC8D0B821BC3}" destId="{AAAD7B2E-A7B6-4CE5-84ED-3A8324F0D171}" srcOrd="0" destOrd="0" presId="urn:microsoft.com/office/officeart/2008/layout/NameandTitleOrganizationalChart"/>
    <dgm:cxn modelId="{F28A1565-00F3-4E71-B335-F7AB67A89DF0}" type="presOf" srcId="{160C426D-ADF1-4D48-B69E-EDE96375D0A3}" destId="{E1327A13-8599-4180-B3FE-387299B2D092}" srcOrd="1" destOrd="0" presId="urn:microsoft.com/office/officeart/2008/layout/NameandTitleOrganizationalChart"/>
    <dgm:cxn modelId="{F3946C71-1980-4586-95E8-D5A255A21125}" type="presOf" srcId="{F74AE9F8-B512-4D4E-B745-6AE8C651BE3F}" destId="{B6F60DDC-0631-40A3-8562-769733692815}" srcOrd="1" destOrd="0" presId="urn:microsoft.com/office/officeart/2008/layout/NameandTitleOrganizationalChart"/>
    <dgm:cxn modelId="{DA014153-51F4-4365-AA67-04F02F2DA8B8}" type="presOf" srcId="{9ACB8833-16F1-4DEF-9944-958FC8D3651B}" destId="{225A7289-0634-43FF-A02B-49FF1BA6B759}" srcOrd="1" destOrd="0" presId="urn:microsoft.com/office/officeart/2008/layout/NameandTitleOrganizationalChart"/>
    <dgm:cxn modelId="{CCA1CDFF-4339-4527-8F1F-BB7629F6A2E2}" type="presOf" srcId="{3E739072-8804-4E8C-9C5C-D0CB14E81215}" destId="{24620F24-2B42-4B62-BFAD-EA26B7168622}" srcOrd="0" destOrd="0" presId="urn:microsoft.com/office/officeart/2008/layout/NameandTitleOrganizationalChart"/>
    <dgm:cxn modelId="{C752E923-CED3-45DE-9B45-EDC6B71EF142}" type="presOf" srcId="{160C426D-ADF1-4D48-B69E-EDE96375D0A3}" destId="{39CF1DF8-52F3-48FC-9A0B-C78454EA3A54}" srcOrd="0" destOrd="0" presId="urn:microsoft.com/office/officeart/2008/layout/NameandTitleOrganizationalChart"/>
    <dgm:cxn modelId="{11B5D25A-4356-4D5F-91EB-75469C3B531B}" type="presOf" srcId="{4561BDA7-0F95-4191-AADD-F7AFD1E2164F}" destId="{B38FE838-064B-42E4-BA9E-C6942175BC80}" srcOrd="0" destOrd="0" presId="urn:microsoft.com/office/officeart/2008/layout/NameandTitleOrganizationalChart"/>
    <dgm:cxn modelId="{7C16BF12-A2D1-44C9-86C0-663E14501C63}" type="presOf" srcId="{4A44DF33-6682-4938-ADD6-85F5E629CA9E}" destId="{E42001E9-8CC0-4731-9C15-9565B8835D5C}" srcOrd="0" destOrd="0" presId="urn:microsoft.com/office/officeart/2008/layout/NameandTitleOrganizationalChart"/>
    <dgm:cxn modelId="{57B4A2C7-24FE-4B69-9771-8653BACCADD4}" type="presOf" srcId="{EA03EDFE-DBEB-4CA1-A064-2DDD40A060AA}" destId="{F00150BE-496F-420B-9BE9-479BDEB5B564}" srcOrd="0" destOrd="0" presId="urn:microsoft.com/office/officeart/2008/layout/NameandTitleOrganizationalChart"/>
    <dgm:cxn modelId="{802E13D3-72B4-4164-989C-FAED5E4399BC}" type="presOf" srcId="{6D54DCEF-E735-42AD-838F-2BA0CC39487F}" destId="{9AE0951D-B065-454D-9306-D67EA3DC1154}" srcOrd="1" destOrd="0" presId="urn:microsoft.com/office/officeart/2008/layout/NameandTitleOrganizationalChart"/>
    <dgm:cxn modelId="{DB4F575B-783E-4AC8-97F8-AE0B6567F179}" type="presOf" srcId="{F74AE9F8-B512-4D4E-B745-6AE8C651BE3F}" destId="{F199287F-324A-4EE6-AE4C-E56154FF0CC7}" srcOrd="0" destOrd="0" presId="urn:microsoft.com/office/officeart/2008/layout/NameandTitleOrganizationalChart"/>
    <dgm:cxn modelId="{3E15E6E9-BD80-4CEA-A600-32DAA57C86A5}" type="presOf" srcId="{6D54DCEF-E735-42AD-838F-2BA0CC39487F}" destId="{D5588C64-A075-46D8-A51C-139DC2559226}" srcOrd="0" destOrd="0" presId="urn:microsoft.com/office/officeart/2008/layout/NameandTitleOrganizationalChart"/>
    <dgm:cxn modelId="{BF7264E4-02A3-4DAF-846A-84815AAB1564}" type="presParOf" srcId="{DB64FB12-18BE-4EA0-8455-FEC7AF90C810}" destId="{C92F426F-CE7C-4299-A70B-E459303A4D1B}" srcOrd="0" destOrd="0" presId="urn:microsoft.com/office/officeart/2008/layout/NameandTitleOrganizationalChart"/>
    <dgm:cxn modelId="{392E6788-8383-457F-A478-D198A2BD02AC}" type="presParOf" srcId="{C92F426F-CE7C-4299-A70B-E459303A4D1B}" destId="{532F7D81-A462-4EE8-B21D-62FCD9CF5BFD}" srcOrd="0" destOrd="0" presId="urn:microsoft.com/office/officeart/2008/layout/NameandTitleOrganizationalChart"/>
    <dgm:cxn modelId="{C071003B-16CB-4D2C-8A72-B736C6F584C3}" type="presParOf" srcId="{532F7D81-A462-4EE8-B21D-62FCD9CF5BFD}" destId="{D5588C64-A075-46D8-A51C-139DC2559226}" srcOrd="0" destOrd="0" presId="urn:microsoft.com/office/officeart/2008/layout/NameandTitleOrganizationalChart"/>
    <dgm:cxn modelId="{6D82085B-288B-48F1-B8D1-DD23871FF9BD}" type="presParOf" srcId="{532F7D81-A462-4EE8-B21D-62FCD9CF5BFD}" destId="{E6523788-EC26-41C5-A416-ABCD35B22558}" srcOrd="1" destOrd="0" presId="urn:microsoft.com/office/officeart/2008/layout/NameandTitleOrganizationalChart"/>
    <dgm:cxn modelId="{A7589310-8AA8-4542-BE1A-801DFB308E02}" type="presParOf" srcId="{532F7D81-A462-4EE8-B21D-62FCD9CF5BFD}" destId="{9AE0951D-B065-454D-9306-D67EA3DC1154}" srcOrd="2" destOrd="0" presId="urn:microsoft.com/office/officeart/2008/layout/NameandTitleOrganizationalChart"/>
    <dgm:cxn modelId="{68D8740C-50D2-43D6-8B41-CD5E9811894B}" type="presParOf" srcId="{C92F426F-CE7C-4299-A70B-E459303A4D1B}" destId="{B7440874-0AED-45FB-A4E1-E2C5DBD8DC34}" srcOrd="1" destOrd="0" presId="urn:microsoft.com/office/officeart/2008/layout/NameandTitleOrganizationalChart"/>
    <dgm:cxn modelId="{C081436F-F20A-4B8D-982F-2BE7B3F7337E}" type="presParOf" srcId="{C92F426F-CE7C-4299-A70B-E459303A4D1B}" destId="{14BB5008-6AE6-4252-B6DF-036989EE178F}" srcOrd="2" destOrd="0" presId="urn:microsoft.com/office/officeart/2008/layout/NameandTitleOrganizationalChart"/>
    <dgm:cxn modelId="{8EC59C4A-0DD6-4F15-95EC-0AE7E97FA470}" type="presParOf" srcId="{14BB5008-6AE6-4252-B6DF-036989EE178F}" destId="{6986590F-D15A-4113-87E1-9AB774C56941}" srcOrd="0" destOrd="0" presId="urn:microsoft.com/office/officeart/2008/layout/NameandTitleOrganizationalChart"/>
    <dgm:cxn modelId="{9E4754C1-196A-4B80-9D46-9BB3E30D1D4A}" type="presParOf" srcId="{14BB5008-6AE6-4252-B6DF-036989EE178F}" destId="{A46A715C-EF13-4170-B4E6-4516A1963632}" srcOrd="1" destOrd="0" presId="urn:microsoft.com/office/officeart/2008/layout/NameandTitleOrganizationalChart"/>
    <dgm:cxn modelId="{220D18C6-7928-4DE4-8E37-E750A0BD667F}" type="presParOf" srcId="{A46A715C-EF13-4170-B4E6-4516A1963632}" destId="{F353AA27-00F1-4ACE-AAA5-1922C1B1D2F2}" srcOrd="0" destOrd="0" presId="urn:microsoft.com/office/officeart/2008/layout/NameandTitleOrganizationalChart"/>
    <dgm:cxn modelId="{71D21AA5-7A43-47E9-A1BC-06E5EB1FFF84}" type="presParOf" srcId="{F353AA27-00F1-4ACE-AAA5-1922C1B1D2F2}" destId="{B38FE838-064B-42E4-BA9E-C6942175BC80}" srcOrd="0" destOrd="0" presId="urn:microsoft.com/office/officeart/2008/layout/NameandTitleOrganizationalChart"/>
    <dgm:cxn modelId="{4DDE717E-858D-4698-BE06-4B8685C5E696}" type="presParOf" srcId="{F353AA27-00F1-4ACE-AAA5-1922C1B1D2F2}" destId="{339EECE7-F426-4DAE-9668-D005AE4B9E2F}" srcOrd="1" destOrd="0" presId="urn:microsoft.com/office/officeart/2008/layout/NameandTitleOrganizationalChart"/>
    <dgm:cxn modelId="{1952865A-D56E-4631-9F0E-09758B82C4F7}" type="presParOf" srcId="{F353AA27-00F1-4ACE-AAA5-1922C1B1D2F2}" destId="{910CD5C4-0CC0-4FED-8C6E-F284D0F1223A}" srcOrd="2" destOrd="0" presId="urn:microsoft.com/office/officeart/2008/layout/NameandTitleOrganizationalChart"/>
    <dgm:cxn modelId="{3F1745B0-AC7A-49EC-819F-BB9DB53A6D69}" type="presParOf" srcId="{A46A715C-EF13-4170-B4E6-4516A1963632}" destId="{B4D8D064-C983-4CC7-81A9-FCA42BC44620}" srcOrd="1" destOrd="0" presId="urn:microsoft.com/office/officeart/2008/layout/NameandTitleOrganizationalChart"/>
    <dgm:cxn modelId="{6BC51653-20D6-4B72-9ECF-4A13B5A037DD}" type="presParOf" srcId="{A46A715C-EF13-4170-B4E6-4516A1963632}" destId="{E39B8BE8-B3D3-4AC0-BB51-C263604F0D20}" srcOrd="2" destOrd="0" presId="urn:microsoft.com/office/officeart/2008/layout/NameandTitleOrganizationalChart"/>
    <dgm:cxn modelId="{DCBB8F8D-AD66-41A6-B0C1-149A3B58613B}" type="presParOf" srcId="{E39B8BE8-B3D3-4AC0-BB51-C263604F0D20}" destId="{24620F24-2B42-4B62-BFAD-EA26B7168622}" srcOrd="0" destOrd="0" presId="urn:microsoft.com/office/officeart/2008/layout/NameandTitleOrganizationalChart"/>
    <dgm:cxn modelId="{B988C1AF-E6FE-4D44-96BF-42BA036F3245}" type="presParOf" srcId="{E39B8BE8-B3D3-4AC0-BB51-C263604F0D20}" destId="{39AC74D3-DF5E-44D3-B2B1-B9942AFA3084}" srcOrd="1" destOrd="0" presId="urn:microsoft.com/office/officeart/2008/layout/NameandTitleOrganizationalChart"/>
    <dgm:cxn modelId="{733E2964-9765-4C76-B662-5FC555F1FA32}" type="presParOf" srcId="{39AC74D3-DF5E-44D3-B2B1-B9942AFA3084}" destId="{A5382F97-1762-4B0A-998A-FF9407ED3C9F}" srcOrd="0" destOrd="0" presId="urn:microsoft.com/office/officeart/2008/layout/NameandTitleOrganizationalChart"/>
    <dgm:cxn modelId="{DE22C310-D9BF-4C44-8367-4DC6F16214FB}" type="presParOf" srcId="{A5382F97-1762-4B0A-998A-FF9407ED3C9F}" destId="{E42001E9-8CC0-4731-9C15-9565B8835D5C}" srcOrd="0" destOrd="0" presId="urn:microsoft.com/office/officeart/2008/layout/NameandTitleOrganizationalChart"/>
    <dgm:cxn modelId="{C4C4ABB1-BACD-4D5C-8B06-42598FC8C1A7}" type="presParOf" srcId="{A5382F97-1762-4B0A-998A-FF9407ED3C9F}" destId="{C505CC71-ADE0-48CF-84F3-07A48F633AE7}" srcOrd="1" destOrd="0" presId="urn:microsoft.com/office/officeart/2008/layout/NameandTitleOrganizationalChart"/>
    <dgm:cxn modelId="{7BEA9623-F87F-4037-A6C9-F1472830C9A1}" type="presParOf" srcId="{A5382F97-1762-4B0A-998A-FF9407ED3C9F}" destId="{51B09B2E-FF29-4843-A2C1-C18FD16101B9}" srcOrd="2" destOrd="0" presId="urn:microsoft.com/office/officeart/2008/layout/NameandTitleOrganizationalChart"/>
    <dgm:cxn modelId="{01FC0658-7102-4709-8E0A-64ACD2A4CC2E}" type="presParOf" srcId="{39AC74D3-DF5E-44D3-B2B1-B9942AFA3084}" destId="{CCE1DD68-3530-4C3E-A4DF-5787595FBF10}" srcOrd="1" destOrd="0" presId="urn:microsoft.com/office/officeart/2008/layout/NameandTitleOrganizationalChart"/>
    <dgm:cxn modelId="{D7528AAC-0F82-4140-B119-D5E117837C2E}" type="presParOf" srcId="{39AC74D3-DF5E-44D3-B2B1-B9942AFA3084}" destId="{1C9A4276-F7E8-4BF8-880E-C5C0C0098A45}" srcOrd="2" destOrd="0" presId="urn:microsoft.com/office/officeart/2008/layout/NameandTitleOrganizationalChart"/>
    <dgm:cxn modelId="{D1AA98BC-34D3-42EB-A8AA-449ADA0DF86E}" type="presParOf" srcId="{14BB5008-6AE6-4252-B6DF-036989EE178F}" destId="{245E4B78-1656-42C3-9CFD-85E006469373}" srcOrd="2" destOrd="0" presId="urn:microsoft.com/office/officeart/2008/layout/NameandTitleOrganizationalChart"/>
    <dgm:cxn modelId="{64C4EAA4-CEBF-417E-871C-F5E2F6326E51}" type="presParOf" srcId="{14BB5008-6AE6-4252-B6DF-036989EE178F}" destId="{B310FBF3-4E27-4C08-8BC6-D30014747457}" srcOrd="3" destOrd="0" presId="urn:microsoft.com/office/officeart/2008/layout/NameandTitleOrganizationalChart"/>
    <dgm:cxn modelId="{64366397-2B67-4E98-9C4F-0AE321F59F84}" type="presParOf" srcId="{B310FBF3-4E27-4C08-8BC6-D30014747457}" destId="{E6620B62-09D6-4877-8FD1-3D1F4560FBE9}" srcOrd="0" destOrd="0" presId="urn:microsoft.com/office/officeart/2008/layout/NameandTitleOrganizationalChart"/>
    <dgm:cxn modelId="{DF453C88-7677-460E-8C2E-8B66BCB0BE51}" type="presParOf" srcId="{E6620B62-09D6-4877-8FD1-3D1F4560FBE9}" destId="{39CF1DF8-52F3-48FC-9A0B-C78454EA3A54}" srcOrd="0" destOrd="0" presId="urn:microsoft.com/office/officeart/2008/layout/NameandTitleOrganizationalChart"/>
    <dgm:cxn modelId="{7F060374-9F3A-4F8C-B90B-1E8C06937218}" type="presParOf" srcId="{E6620B62-09D6-4877-8FD1-3D1F4560FBE9}" destId="{098D8CF4-CBC3-47D6-ABDF-C9468B901304}" srcOrd="1" destOrd="0" presId="urn:microsoft.com/office/officeart/2008/layout/NameandTitleOrganizationalChart"/>
    <dgm:cxn modelId="{3B007B67-F3C8-4BC4-A249-D5F9E39F1A0E}" type="presParOf" srcId="{E6620B62-09D6-4877-8FD1-3D1F4560FBE9}" destId="{E1327A13-8599-4180-B3FE-387299B2D092}" srcOrd="2" destOrd="0" presId="urn:microsoft.com/office/officeart/2008/layout/NameandTitleOrganizationalChart"/>
    <dgm:cxn modelId="{C9325473-3193-4887-B3A3-CC266B7F2394}" type="presParOf" srcId="{B310FBF3-4E27-4C08-8BC6-D30014747457}" destId="{69806E33-1C8A-4B39-9CE0-F83B34950E66}" srcOrd="1" destOrd="0" presId="urn:microsoft.com/office/officeart/2008/layout/NameandTitleOrganizationalChart"/>
    <dgm:cxn modelId="{74170F33-139D-4186-A7A5-FB9B537C0500}" type="presParOf" srcId="{B310FBF3-4E27-4C08-8BC6-D30014747457}" destId="{28A34DE2-2933-40D2-A4B6-ADF2B498322C}" srcOrd="2" destOrd="0" presId="urn:microsoft.com/office/officeart/2008/layout/NameandTitleOrganizationalChart"/>
    <dgm:cxn modelId="{8F3FF78E-6206-4E43-85AF-5D37ED854B37}" type="presParOf" srcId="{28A34DE2-2933-40D2-A4B6-ADF2B498322C}" destId="{F00150BE-496F-420B-9BE9-479BDEB5B564}" srcOrd="0" destOrd="0" presId="urn:microsoft.com/office/officeart/2008/layout/NameandTitleOrganizationalChart"/>
    <dgm:cxn modelId="{636BB871-91C4-4D56-8B2B-9F88B0C3A029}" type="presParOf" srcId="{28A34DE2-2933-40D2-A4B6-ADF2B498322C}" destId="{37E94919-3DC6-470C-A87E-DE85556B3908}" srcOrd="1" destOrd="0" presId="urn:microsoft.com/office/officeart/2008/layout/NameandTitleOrganizationalChart"/>
    <dgm:cxn modelId="{6A8E1243-D35F-4E26-9C59-16F6E686F2A0}" type="presParOf" srcId="{37E94919-3DC6-470C-A87E-DE85556B3908}" destId="{E08D15CC-B33F-40F3-92FB-6DB07FD3B84C}" srcOrd="0" destOrd="0" presId="urn:microsoft.com/office/officeart/2008/layout/NameandTitleOrganizationalChart"/>
    <dgm:cxn modelId="{CF5863EE-DCDD-4E22-8DDC-0936A1FC866C}" type="presParOf" srcId="{E08D15CC-B33F-40F3-92FB-6DB07FD3B84C}" destId="{95BC5FF7-7ADE-4919-98E0-7F1B4A01E163}" srcOrd="0" destOrd="0" presId="urn:microsoft.com/office/officeart/2008/layout/NameandTitleOrganizationalChart"/>
    <dgm:cxn modelId="{CDB34B24-C11C-4021-A38B-5F1F266B8B44}" type="presParOf" srcId="{E08D15CC-B33F-40F3-92FB-6DB07FD3B84C}" destId="{4DCF27E0-F7A0-47FA-9315-D126D9C62E4F}" srcOrd="1" destOrd="0" presId="urn:microsoft.com/office/officeart/2008/layout/NameandTitleOrganizationalChart"/>
    <dgm:cxn modelId="{A1D5FDF1-76A4-448A-83E9-B013DBFDD718}" type="presParOf" srcId="{E08D15CC-B33F-40F3-92FB-6DB07FD3B84C}" destId="{225A7289-0634-43FF-A02B-49FF1BA6B759}" srcOrd="2" destOrd="0" presId="urn:microsoft.com/office/officeart/2008/layout/NameandTitleOrganizationalChart"/>
    <dgm:cxn modelId="{0773A090-A93F-4F5B-BEDA-1F03B751C410}" type="presParOf" srcId="{37E94919-3DC6-470C-A87E-DE85556B3908}" destId="{80656F26-298D-4437-851D-6CD651A7C8F5}" srcOrd="1" destOrd="0" presId="urn:microsoft.com/office/officeart/2008/layout/NameandTitleOrganizationalChart"/>
    <dgm:cxn modelId="{C59A40B8-6826-4D93-B135-A6DA84AD6B3A}" type="presParOf" srcId="{37E94919-3DC6-470C-A87E-DE85556B3908}" destId="{C2C68F7B-A6ED-4132-9B88-2FBEEE15858A}" srcOrd="2" destOrd="0" presId="urn:microsoft.com/office/officeart/2008/layout/NameandTitleOrganizationalChart"/>
    <dgm:cxn modelId="{5569A771-1BE2-481F-AD6C-11D024DF1DAC}" type="presParOf" srcId="{28A34DE2-2933-40D2-A4B6-ADF2B498322C}" destId="{FF048ADB-49B3-4C66-9C15-8740EA63D13F}" srcOrd="2" destOrd="0" presId="urn:microsoft.com/office/officeart/2008/layout/NameandTitleOrganizationalChart"/>
    <dgm:cxn modelId="{5E892D46-3D4E-4CED-A16D-CCB664BC9DBA}" type="presParOf" srcId="{28A34DE2-2933-40D2-A4B6-ADF2B498322C}" destId="{99F90E5D-C738-4118-BC59-49952437D000}" srcOrd="3" destOrd="0" presId="urn:microsoft.com/office/officeart/2008/layout/NameandTitleOrganizationalChart"/>
    <dgm:cxn modelId="{C5956E5D-6C11-4C84-A462-45859B191BE0}" type="presParOf" srcId="{99F90E5D-C738-4118-BC59-49952437D000}" destId="{9565B368-99AD-4145-8DE1-6EE81E60BF5C}" srcOrd="0" destOrd="0" presId="urn:microsoft.com/office/officeart/2008/layout/NameandTitleOrganizationalChart"/>
    <dgm:cxn modelId="{2666804C-491C-45BF-9C12-4296B17BB8C2}" type="presParOf" srcId="{9565B368-99AD-4145-8DE1-6EE81E60BF5C}" destId="{F199287F-324A-4EE6-AE4C-E56154FF0CC7}" srcOrd="0" destOrd="0" presId="urn:microsoft.com/office/officeart/2008/layout/NameandTitleOrganizationalChart"/>
    <dgm:cxn modelId="{8D92A7C5-26BE-4BB8-A45E-92951EF99369}" type="presParOf" srcId="{9565B368-99AD-4145-8DE1-6EE81E60BF5C}" destId="{AAAD7B2E-A7B6-4CE5-84ED-3A8324F0D171}" srcOrd="1" destOrd="0" presId="urn:microsoft.com/office/officeart/2008/layout/NameandTitleOrganizationalChart"/>
    <dgm:cxn modelId="{0559CF6A-4EC4-43B2-A735-753A9E0E5B6B}" type="presParOf" srcId="{9565B368-99AD-4145-8DE1-6EE81E60BF5C}" destId="{B6F60DDC-0631-40A3-8562-769733692815}" srcOrd="2" destOrd="0" presId="urn:microsoft.com/office/officeart/2008/layout/NameandTitleOrganizationalChart"/>
    <dgm:cxn modelId="{3623B79A-2CE0-4B09-AD50-EC9AADBA68FD}" type="presParOf" srcId="{99F90E5D-C738-4118-BC59-49952437D000}" destId="{9D64A6E4-B185-4048-80BD-984D06DFADA3}" srcOrd="1" destOrd="0" presId="urn:microsoft.com/office/officeart/2008/layout/NameandTitleOrganizationalChart"/>
    <dgm:cxn modelId="{3797214C-29B1-4C92-BA57-36C6F7B79568}" type="presParOf" srcId="{99F90E5D-C738-4118-BC59-49952437D000}" destId="{C643F88E-5C48-42AD-9C55-B19EB7D33D1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48ADB-49B3-4C66-9C15-8740EA63D13F}">
      <dsp:nvSpPr>
        <dsp:cNvPr id="0" name=""/>
        <dsp:cNvSpPr/>
      </dsp:nvSpPr>
      <dsp:spPr>
        <a:xfrm>
          <a:off x="4331264" y="2340818"/>
          <a:ext cx="229230" cy="748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884"/>
              </a:lnTo>
              <a:lnTo>
                <a:pt x="229230" y="74888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150BE-496F-420B-9BE9-479BDEB5B564}">
      <dsp:nvSpPr>
        <dsp:cNvPr id="0" name=""/>
        <dsp:cNvSpPr/>
      </dsp:nvSpPr>
      <dsp:spPr>
        <a:xfrm>
          <a:off x="4102033" y="2340818"/>
          <a:ext cx="229230" cy="748884"/>
        </a:xfrm>
        <a:custGeom>
          <a:avLst/>
          <a:gdLst/>
          <a:ahLst/>
          <a:cxnLst/>
          <a:rect l="0" t="0" r="0" b="0"/>
          <a:pathLst>
            <a:path>
              <a:moveTo>
                <a:pt x="229230" y="0"/>
              </a:moveTo>
              <a:lnTo>
                <a:pt x="229230" y="748884"/>
              </a:lnTo>
              <a:lnTo>
                <a:pt x="0" y="74888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E4B78-1656-42C3-9CFD-85E006469373}">
      <dsp:nvSpPr>
        <dsp:cNvPr id="0" name=""/>
        <dsp:cNvSpPr/>
      </dsp:nvSpPr>
      <dsp:spPr>
        <a:xfrm>
          <a:off x="2499816" y="1371599"/>
          <a:ext cx="1160435" cy="621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798"/>
              </a:lnTo>
              <a:lnTo>
                <a:pt x="1160435" y="62179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20F24-2B42-4B62-BFAD-EA26B7168622}">
      <dsp:nvSpPr>
        <dsp:cNvPr id="0" name=""/>
        <dsp:cNvSpPr/>
      </dsp:nvSpPr>
      <dsp:spPr>
        <a:xfrm>
          <a:off x="1401302" y="2340818"/>
          <a:ext cx="229230" cy="748884"/>
        </a:xfrm>
        <a:custGeom>
          <a:avLst/>
          <a:gdLst/>
          <a:ahLst/>
          <a:cxnLst/>
          <a:rect l="0" t="0" r="0" b="0"/>
          <a:pathLst>
            <a:path>
              <a:moveTo>
                <a:pt x="229230" y="0"/>
              </a:moveTo>
              <a:lnTo>
                <a:pt x="229230" y="748884"/>
              </a:lnTo>
              <a:lnTo>
                <a:pt x="0" y="74888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6590F-D15A-4113-87E1-9AB774C56941}">
      <dsp:nvSpPr>
        <dsp:cNvPr id="0" name=""/>
        <dsp:cNvSpPr/>
      </dsp:nvSpPr>
      <dsp:spPr>
        <a:xfrm>
          <a:off x="2301545" y="1371599"/>
          <a:ext cx="198270" cy="621798"/>
        </a:xfrm>
        <a:custGeom>
          <a:avLst/>
          <a:gdLst/>
          <a:ahLst/>
          <a:cxnLst/>
          <a:rect l="0" t="0" r="0" b="0"/>
          <a:pathLst>
            <a:path>
              <a:moveTo>
                <a:pt x="198270" y="0"/>
              </a:moveTo>
              <a:lnTo>
                <a:pt x="198270" y="621798"/>
              </a:lnTo>
              <a:lnTo>
                <a:pt x="0" y="62179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88C64-A075-46D8-A51C-139DC2559226}">
      <dsp:nvSpPr>
        <dsp:cNvPr id="0" name=""/>
        <dsp:cNvSpPr/>
      </dsp:nvSpPr>
      <dsp:spPr>
        <a:xfrm>
          <a:off x="1828803" y="676758"/>
          <a:ext cx="1342025" cy="694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980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Magento</a:t>
          </a:r>
          <a:endParaRPr lang="en-US" sz="1800" kern="1200" dirty="0"/>
        </a:p>
      </dsp:txBody>
      <dsp:txXfrm>
        <a:off x="1828803" y="676758"/>
        <a:ext cx="1342025" cy="694841"/>
      </dsp:txXfrm>
    </dsp:sp>
    <dsp:sp modelId="{E6523788-EC26-41C5-A416-ABCD35B22558}">
      <dsp:nvSpPr>
        <dsp:cNvPr id="0" name=""/>
        <dsp:cNvSpPr/>
      </dsp:nvSpPr>
      <dsp:spPr>
        <a:xfrm>
          <a:off x="2128169" y="1090104"/>
          <a:ext cx="1207822" cy="2316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28169" y="1090104"/>
        <a:ext cx="1207822" cy="231613"/>
      </dsp:txXfrm>
    </dsp:sp>
    <dsp:sp modelId="{B38FE838-064B-42E4-BA9E-C6942175BC80}">
      <dsp:nvSpPr>
        <dsp:cNvPr id="0" name=""/>
        <dsp:cNvSpPr/>
      </dsp:nvSpPr>
      <dsp:spPr>
        <a:xfrm>
          <a:off x="959520" y="1645977"/>
          <a:ext cx="1342025" cy="6948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980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Free Version</a:t>
          </a:r>
          <a:endParaRPr lang="en-US" sz="1800" kern="1200" dirty="0"/>
        </a:p>
      </dsp:txBody>
      <dsp:txXfrm>
        <a:off x="959520" y="1645977"/>
        <a:ext cx="1342025" cy="694841"/>
      </dsp:txXfrm>
    </dsp:sp>
    <dsp:sp modelId="{339EECE7-F426-4DAE-9668-D005AE4B9E2F}">
      <dsp:nvSpPr>
        <dsp:cNvPr id="0" name=""/>
        <dsp:cNvSpPr/>
      </dsp:nvSpPr>
      <dsp:spPr>
        <a:xfrm>
          <a:off x="1227925" y="2186409"/>
          <a:ext cx="1207822" cy="2316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227925" y="2186409"/>
        <a:ext cx="1207822" cy="231613"/>
      </dsp:txXfrm>
    </dsp:sp>
    <dsp:sp modelId="{E42001E9-8CC0-4731-9C15-9565B8835D5C}">
      <dsp:nvSpPr>
        <dsp:cNvPr id="0" name=""/>
        <dsp:cNvSpPr/>
      </dsp:nvSpPr>
      <dsp:spPr>
        <a:xfrm>
          <a:off x="59276" y="2742282"/>
          <a:ext cx="1342025" cy="6948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980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Edition</a:t>
          </a:r>
          <a:endParaRPr lang="en-US" sz="1800" kern="1200" dirty="0"/>
        </a:p>
      </dsp:txBody>
      <dsp:txXfrm>
        <a:off x="59276" y="2742282"/>
        <a:ext cx="1342025" cy="694841"/>
      </dsp:txXfrm>
    </dsp:sp>
    <dsp:sp modelId="{C505CC71-ADE0-48CF-84F3-07A48F633AE7}">
      <dsp:nvSpPr>
        <dsp:cNvPr id="0" name=""/>
        <dsp:cNvSpPr/>
      </dsp:nvSpPr>
      <dsp:spPr>
        <a:xfrm>
          <a:off x="327681" y="3282714"/>
          <a:ext cx="1207822" cy="2316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/>
            <a:t>1.7.0.2 </a:t>
          </a:r>
          <a:endParaRPr lang="en-US" sz="1500" kern="1200" dirty="0"/>
        </a:p>
      </dsp:txBody>
      <dsp:txXfrm>
        <a:off x="327681" y="3282714"/>
        <a:ext cx="1207822" cy="231613"/>
      </dsp:txXfrm>
    </dsp:sp>
    <dsp:sp modelId="{39CF1DF8-52F3-48FC-9A0B-C78454EA3A54}">
      <dsp:nvSpPr>
        <dsp:cNvPr id="0" name=""/>
        <dsp:cNvSpPr/>
      </dsp:nvSpPr>
      <dsp:spPr>
        <a:xfrm>
          <a:off x="3660251" y="1645977"/>
          <a:ext cx="1342025" cy="6948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980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Licensed Versions</a:t>
          </a:r>
          <a:endParaRPr lang="en-US" sz="1800" kern="1200" dirty="0"/>
        </a:p>
      </dsp:txBody>
      <dsp:txXfrm>
        <a:off x="3660251" y="1645977"/>
        <a:ext cx="1342025" cy="694841"/>
      </dsp:txXfrm>
    </dsp:sp>
    <dsp:sp modelId="{098D8CF4-CBC3-47D6-ABDF-C9468B901304}">
      <dsp:nvSpPr>
        <dsp:cNvPr id="0" name=""/>
        <dsp:cNvSpPr/>
      </dsp:nvSpPr>
      <dsp:spPr>
        <a:xfrm>
          <a:off x="3928656" y="2186409"/>
          <a:ext cx="1207822" cy="2316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28656" y="2186409"/>
        <a:ext cx="1207822" cy="231613"/>
      </dsp:txXfrm>
    </dsp:sp>
    <dsp:sp modelId="{95BC5FF7-7ADE-4919-98E0-7F1B4A01E163}">
      <dsp:nvSpPr>
        <dsp:cNvPr id="0" name=""/>
        <dsp:cNvSpPr/>
      </dsp:nvSpPr>
      <dsp:spPr>
        <a:xfrm>
          <a:off x="2760007" y="2742282"/>
          <a:ext cx="1342025" cy="6948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980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Professional Edition</a:t>
          </a:r>
          <a:endParaRPr lang="en-US" sz="1800" kern="1200" dirty="0"/>
        </a:p>
      </dsp:txBody>
      <dsp:txXfrm>
        <a:off x="2760007" y="2742282"/>
        <a:ext cx="1342025" cy="694841"/>
      </dsp:txXfrm>
    </dsp:sp>
    <dsp:sp modelId="{4DCF27E0-F7A0-47FA-9315-D126D9C62E4F}">
      <dsp:nvSpPr>
        <dsp:cNvPr id="0" name=""/>
        <dsp:cNvSpPr/>
      </dsp:nvSpPr>
      <dsp:spPr>
        <a:xfrm>
          <a:off x="3028412" y="3282714"/>
          <a:ext cx="1207822" cy="2316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/>
            <a:t>1.12.0.2 </a:t>
          </a:r>
          <a:endParaRPr lang="en-US" sz="1500" kern="1200" dirty="0"/>
        </a:p>
      </dsp:txBody>
      <dsp:txXfrm>
        <a:off x="3028412" y="3282714"/>
        <a:ext cx="1207822" cy="231613"/>
      </dsp:txXfrm>
    </dsp:sp>
    <dsp:sp modelId="{F199287F-324A-4EE6-AE4C-E56154FF0CC7}">
      <dsp:nvSpPr>
        <dsp:cNvPr id="0" name=""/>
        <dsp:cNvSpPr/>
      </dsp:nvSpPr>
      <dsp:spPr>
        <a:xfrm>
          <a:off x="4560495" y="2742282"/>
          <a:ext cx="1342025" cy="6948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980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Enterprise Edition</a:t>
          </a:r>
          <a:endParaRPr lang="en-US" sz="1800" kern="1200" dirty="0"/>
        </a:p>
      </dsp:txBody>
      <dsp:txXfrm>
        <a:off x="4560495" y="2742282"/>
        <a:ext cx="1342025" cy="694841"/>
      </dsp:txXfrm>
    </dsp:sp>
    <dsp:sp modelId="{AAAD7B2E-A7B6-4CE5-84ED-3A8324F0D171}">
      <dsp:nvSpPr>
        <dsp:cNvPr id="0" name=""/>
        <dsp:cNvSpPr/>
      </dsp:nvSpPr>
      <dsp:spPr>
        <a:xfrm>
          <a:off x="4828900" y="3282714"/>
          <a:ext cx="1207822" cy="2316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/>
            <a:t>1.13 </a:t>
          </a:r>
          <a:endParaRPr lang="en-US" sz="1500" kern="1200" dirty="0"/>
        </a:p>
      </dsp:txBody>
      <dsp:txXfrm>
        <a:off x="4828900" y="3282714"/>
        <a:ext cx="1207822" cy="231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E10ACEA-0538-46E2-AB52-3A4D3215DB2E}" type="datetimeFigureOut">
              <a:rPr lang="en-US" smtClean="0"/>
              <a:pPr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4CB5708-8E77-4EC0-A385-78540B1D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calhost/magento_box" TargetMode="External"/><Relationship Id="rId4" Type="http://schemas.openxmlformats.org/officeDocument/2006/relationships/hyperlink" Target="http://localhost/%3cproject-nam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gento" TargetMode="External"/><Relationship Id="rId2" Type="http://schemas.openxmlformats.org/officeDocument/2006/relationships/hyperlink" Target="http://www.ironion.com/installing-magento-on-xamp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Ba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048000"/>
            <a:ext cx="3657600" cy="1661993"/>
          </a:xfrm>
        </p:spPr>
        <p:txBody>
          <a:bodyPr wrap="square" lIns="0" tIns="0" rIns="0" bIns="0" anchor="ctr" anchorCtr="1">
            <a:spAutoFit/>
          </a:bodyPr>
          <a:lstStyle/>
          <a:p>
            <a:r>
              <a:rPr lang="en-US" dirty="0" err="1" smtClean="0"/>
              <a:t>Magento</a:t>
            </a:r>
            <a:r>
              <a:rPr lang="en-US" dirty="0" smtClean="0"/>
              <a:t> Introduction &amp;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pPr algn="r"/>
            <a:r>
              <a:rPr lang="en-US" dirty="0" smtClean="0"/>
              <a:t>By </a:t>
            </a:r>
            <a:r>
              <a:rPr lang="en-US" dirty="0" err="1" smtClean="0"/>
              <a:t>Shatir</a:t>
            </a:r>
            <a:r>
              <a:rPr lang="en-US" dirty="0" smtClean="0"/>
              <a:t> </a:t>
            </a:r>
            <a:r>
              <a:rPr lang="en-US" dirty="0" err="1" smtClean="0"/>
              <a:t>Jhetam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35068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...................V\Downloads\Magento Installation\magento_instal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3033"/>
            <a:ext cx="8387017" cy="60716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...................V\Downloads\Magento Installation\magento_instal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3033"/>
            <a:ext cx="8382000" cy="60719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err="1" smtClean="0"/>
              <a:t>Magento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Step 6</a:t>
            </a:r>
            <a:r>
              <a:rPr lang="en-US" dirty="0" smtClean="0"/>
              <a:t>:</a:t>
            </a:r>
            <a:endParaRPr lang="en-US" dirty="0"/>
          </a:p>
          <a:p>
            <a:pPr marL="341313" indent="0" algn="just">
              <a:buNone/>
            </a:pPr>
            <a:r>
              <a:rPr lang="en-US" dirty="0" smtClean="0"/>
              <a:t>Open up your browser and type in </a:t>
            </a:r>
            <a:r>
              <a:rPr lang="en-US" u="sng" dirty="0" smtClean="0">
                <a:hlinkClick r:id="rId4"/>
              </a:rPr>
              <a:t>http://localhost/&lt;project-name</a:t>
            </a:r>
            <a:r>
              <a:rPr lang="en-US" u="sng" dirty="0" smtClean="0"/>
              <a:t>&gt;</a:t>
            </a:r>
          </a:p>
          <a:p>
            <a:pPr marL="341313" indent="0" algn="just">
              <a:buNone/>
            </a:pPr>
            <a:r>
              <a:rPr lang="en-US" dirty="0" smtClean="0"/>
              <a:t>In this case : </a:t>
            </a:r>
            <a:r>
              <a:rPr lang="en-US" dirty="0" smtClean="0">
                <a:hlinkClick r:id="rId5"/>
              </a:rPr>
              <a:t>http://localhost/magento_box</a:t>
            </a:r>
            <a:endParaRPr lang="en-US" dirty="0" smtClean="0"/>
          </a:p>
          <a:p>
            <a:pPr marL="341313" indent="0" algn="just">
              <a:buNone/>
            </a:pPr>
            <a:r>
              <a:rPr lang="en-US" dirty="0" smtClean="0"/>
              <a:t>This will begin the installation</a:t>
            </a:r>
          </a:p>
          <a:p>
            <a:pPr marL="341313" indent="0" algn="just">
              <a:buNone/>
            </a:pPr>
            <a:r>
              <a:rPr lang="en-US" dirty="0" smtClean="0"/>
              <a:t>Check the </a:t>
            </a:r>
          </a:p>
          <a:p>
            <a:pPr marL="341313" indent="0" algn="just">
              <a:buNone/>
            </a:pPr>
            <a:r>
              <a:rPr lang="en-US" dirty="0" smtClean="0"/>
              <a:t>“</a:t>
            </a:r>
            <a:r>
              <a:rPr lang="en-US" b="1" i="1" u="sng" dirty="0" smtClean="0"/>
              <a:t>I agree to the above terms &amp; conditions</a:t>
            </a:r>
            <a:r>
              <a:rPr lang="en-US" i="1" dirty="0" smtClean="0"/>
              <a:t>”</a:t>
            </a:r>
            <a:r>
              <a:rPr lang="en-US" dirty="0" smtClean="0"/>
              <a:t> and click on Continue.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28757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...................V\Downloads\Magento Installation\magent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4953000" cy="57361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err="1" smtClean="0"/>
              <a:t>Magento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Step </a:t>
            </a:r>
            <a:r>
              <a:rPr lang="en-US" dirty="0" smtClean="0"/>
              <a:t>8:</a:t>
            </a:r>
            <a:endParaRPr lang="en-US" dirty="0"/>
          </a:p>
          <a:p>
            <a:pPr marL="341313" indent="0" algn="just">
              <a:buNone/>
            </a:pPr>
            <a:r>
              <a:rPr lang="en-US" dirty="0" smtClean="0"/>
              <a:t>Now enter Configuration Details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03445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...................V\Downloads\Magento Installation\magent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106" y="852488"/>
            <a:ext cx="6935788" cy="51530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err="1" smtClean="0"/>
              <a:t>Magento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Step </a:t>
            </a:r>
            <a:r>
              <a:rPr lang="en-US" dirty="0" smtClean="0"/>
              <a:t>9:</a:t>
            </a:r>
            <a:endParaRPr lang="en-US" dirty="0"/>
          </a:p>
          <a:p>
            <a:pPr marL="341313" indent="0" algn="just">
              <a:buNone/>
            </a:pPr>
            <a:r>
              <a:rPr lang="en-US" dirty="0" smtClean="0"/>
              <a:t>Enter your personal information &amp; login details for creating the admin account.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6333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2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371975"/>
            <a:ext cx="4038600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localhost/</a:t>
            </a:r>
            <a:r>
              <a:rPr lang="en-US" sz="1100" dirty="0" err="1" smtClean="0">
                <a:solidFill>
                  <a:schemeClr val="tx1"/>
                </a:solidFill>
              </a:rPr>
              <a:t>magento_box</a:t>
            </a:r>
            <a:r>
              <a:rPr lang="en-US" sz="1100" dirty="0" smtClean="0">
                <a:solidFill>
                  <a:schemeClr val="tx1"/>
                </a:solidFill>
              </a:rPr>
              <a:t>/</a:t>
            </a:r>
            <a:r>
              <a:rPr lang="en-US" sz="1100" dirty="0" err="1" smtClean="0">
                <a:solidFill>
                  <a:schemeClr val="tx1"/>
                </a:solidFill>
              </a:rPr>
              <a:t>index.php</a:t>
            </a:r>
            <a:r>
              <a:rPr lang="en-US" sz="1100" dirty="0" smtClean="0">
                <a:solidFill>
                  <a:schemeClr val="tx1"/>
                </a:solidFill>
              </a:rPr>
              <a:t>/install/wizard/locale/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...................V\Downloads\Magento Installation\magento-installation-guide-step-by-step-begin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43684"/>
            <a:ext cx="7772400" cy="49706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8706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http://www.ironion.com/installing-magento-on-xampp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http://en.wikipedia.org/wiki/Magento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0"/>
            <a:ext cx="7024744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6000" b="1" dirty="0" smtClean="0">
                <a:latin typeface="Edwardian Script ITC" pitchFamily="66" charset="0"/>
              </a:rPr>
              <a:t>Thank You</a:t>
            </a:r>
            <a:endParaRPr lang="en-US" sz="6000" b="1" dirty="0">
              <a:latin typeface="Edwardian Script ITC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(What is </a:t>
            </a:r>
            <a:r>
              <a:rPr lang="en-US" dirty="0" err="1" smtClean="0"/>
              <a:t>Magento</a:t>
            </a:r>
            <a:r>
              <a:rPr lang="en-US" dirty="0" smtClean="0"/>
              <a:t>?)</a:t>
            </a:r>
          </a:p>
          <a:p>
            <a:r>
              <a:rPr lang="en-US" dirty="0" smtClean="0"/>
              <a:t>Features of </a:t>
            </a:r>
            <a:r>
              <a:rPr lang="en-US" dirty="0" err="1" smtClean="0"/>
              <a:t>Magento</a:t>
            </a:r>
            <a:r>
              <a:rPr lang="en-US" dirty="0"/>
              <a:t>.</a:t>
            </a:r>
          </a:p>
          <a:p>
            <a:r>
              <a:rPr lang="en-US" dirty="0" smtClean="0"/>
              <a:t>Installation of </a:t>
            </a:r>
            <a:r>
              <a:rPr lang="en-US" dirty="0" err="1" smtClean="0"/>
              <a:t>Magento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9853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Magento</a:t>
            </a:r>
            <a:r>
              <a:rPr lang="en-US" dirty="0"/>
              <a:t> is an open source e-commerce web application that was launched on March 31, </a:t>
            </a:r>
            <a:r>
              <a:rPr lang="en-US" dirty="0" smtClean="0"/>
              <a:t>2008.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was developed by </a:t>
            </a:r>
            <a:r>
              <a:rPr lang="en-US" dirty="0" err="1"/>
              <a:t>Varien</a:t>
            </a:r>
            <a:r>
              <a:rPr lang="en-US" dirty="0"/>
              <a:t> (now </a:t>
            </a:r>
            <a:r>
              <a:rPr lang="en-US" dirty="0" err="1"/>
              <a:t>Magento</a:t>
            </a:r>
            <a:r>
              <a:rPr lang="en-US" dirty="0"/>
              <a:t> </a:t>
            </a:r>
            <a:r>
              <a:rPr lang="en-US" dirty="0" err="1"/>
              <a:t>Inc</a:t>
            </a:r>
            <a:r>
              <a:rPr lang="en-US" dirty="0"/>
              <a:t>) with help from the programmers within the open source community but is owned </a:t>
            </a:r>
            <a:r>
              <a:rPr lang="en-US" dirty="0" smtClean="0"/>
              <a:t>solely </a:t>
            </a:r>
            <a:r>
              <a:rPr lang="en-US" dirty="0"/>
              <a:t>by </a:t>
            </a:r>
            <a:r>
              <a:rPr lang="en-US" dirty="0" err="1"/>
              <a:t>Magento</a:t>
            </a:r>
            <a:r>
              <a:rPr lang="en-US" dirty="0"/>
              <a:t> </a:t>
            </a:r>
            <a:r>
              <a:rPr lang="en-US" dirty="0" smtClean="0"/>
              <a:t>Inc.</a:t>
            </a:r>
          </a:p>
          <a:p>
            <a:pPr algn="just"/>
            <a:r>
              <a:rPr lang="en-US" dirty="0" err="1" smtClean="0"/>
              <a:t>Magento</a:t>
            </a:r>
            <a:r>
              <a:rPr lang="en-US" dirty="0" smtClean="0"/>
              <a:t> </a:t>
            </a:r>
            <a:r>
              <a:rPr lang="en-US" dirty="0"/>
              <a:t>was built using the </a:t>
            </a:r>
            <a:r>
              <a:rPr lang="en-US" dirty="0" err="1"/>
              <a:t>Zend</a:t>
            </a:r>
            <a:r>
              <a:rPr lang="en-US" dirty="0"/>
              <a:t> Framework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It </a:t>
            </a:r>
            <a:r>
              <a:rPr lang="en-US" dirty="0"/>
              <a:t>uses the entity-attribute-value (EAV) database model to store data.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983348362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94636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Introduction…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/>
          <a:lstStyle/>
          <a:p>
            <a:pPr algn="just"/>
            <a:r>
              <a:rPr lang="en-US" dirty="0"/>
              <a:t>In February 2011, </a:t>
            </a:r>
            <a:r>
              <a:rPr lang="en-US" dirty="0">
                <a:hlinkClick r:id="rId2" tooltip="EBay"/>
              </a:rPr>
              <a:t>eBay</a:t>
            </a:r>
            <a:r>
              <a:rPr lang="en-US" dirty="0"/>
              <a:t> announced it had made an investment in </a:t>
            </a:r>
            <a:r>
              <a:rPr lang="en-US" dirty="0" err="1"/>
              <a:t>Magento</a:t>
            </a:r>
            <a:r>
              <a:rPr lang="en-US" dirty="0"/>
              <a:t> in 2010, worth a 49% </a:t>
            </a:r>
            <a:r>
              <a:rPr lang="en-US" dirty="0" smtClean="0"/>
              <a:t>ownership</a:t>
            </a:r>
            <a:r>
              <a:rPr lang="en-US" dirty="0"/>
              <a:t> share of the company.</a:t>
            </a:r>
          </a:p>
          <a:p>
            <a:pPr algn="just"/>
            <a:r>
              <a:rPr lang="en-US" dirty="0"/>
              <a:t>As of June 6, 2011 eBay owns 100% of </a:t>
            </a:r>
            <a:r>
              <a:rPr lang="en-US" dirty="0" err="1"/>
              <a:t>Magento</a:t>
            </a:r>
            <a:r>
              <a:rPr lang="en-US" dirty="0"/>
              <a:t>. eBay announced that </a:t>
            </a:r>
            <a:r>
              <a:rPr lang="en-US" dirty="0" err="1"/>
              <a:t>Magento</a:t>
            </a:r>
            <a:r>
              <a:rPr lang="en-US" dirty="0"/>
              <a:t> would join eBay's new </a:t>
            </a:r>
            <a:r>
              <a:rPr lang="en-US" dirty="0" err="1"/>
              <a:t>X.Commerce</a:t>
            </a:r>
            <a:r>
              <a:rPr lang="en-US" dirty="0"/>
              <a:t> initiative.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27968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...................V\Downloads\Magento Installation\GA Repo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3415348"/>
            <a:ext cx="7905750" cy="27419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...................V\Downloads\Magento Installation\GA_Visi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3415349"/>
            <a:ext cx="7905750" cy="27419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Magento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>
            <a:noAutofit/>
          </a:bodyPr>
          <a:lstStyle/>
          <a:p>
            <a:pPr algn="just"/>
            <a:r>
              <a:rPr lang="en-US" sz="1400" b="1" dirty="0"/>
              <a:t>Analytics and Reporting</a:t>
            </a:r>
            <a:r>
              <a:rPr lang="en-US" sz="1400" dirty="0"/>
              <a:t> - the script is integrated with Google Analytics and offers many different reports.</a:t>
            </a:r>
          </a:p>
          <a:p>
            <a:pPr algn="just"/>
            <a:r>
              <a:rPr lang="en-US" sz="1400" b="1" dirty="0"/>
              <a:t>Product Browsing</a:t>
            </a:r>
            <a:r>
              <a:rPr lang="en-US" sz="1400" dirty="0"/>
              <a:t> - multiple images for products, options for extensive reviews, </a:t>
            </a:r>
            <a:r>
              <a:rPr lang="en-US" sz="1400" dirty="0" err="1"/>
              <a:t>wishlists</a:t>
            </a:r>
            <a:r>
              <a:rPr lang="en-US" sz="1400" dirty="0"/>
              <a:t> and much more.</a:t>
            </a:r>
          </a:p>
          <a:p>
            <a:pPr algn="just"/>
            <a:r>
              <a:rPr lang="en-US" sz="1400" b="1" dirty="0"/>
              <a:t>Catalog Browsing</a:t>
            </a:r>
            <a:r>
              <a:rPr lang="en-US" sz="1400" dirty="0"/>
              <a:t> - easy navigation, advanced product filtering system, product comparison.</a:t>
            </a:r>
          </a:p>
          <a:p>
            <a:pPr algn="just"/>
            <a:r>
              <a:rPr lang="en-US" sz="1400" b="1" dirty="0"/>
              <a:t>Catalog Management</a:t>
            </a:r>
            <a:r>
              <a:rPr lang="en-US" sz="1400" dirty="0"/>
              <a:t> - inventory management, batch import and export of products, different tax rates per location, additional product attributes.</a:t>
            </a:r>
          </a:p>
          <a:p>
            <a:pPr algn="just"/>
            <a:r>
              <a:rPr lang="en-US" sz="1400" b="1" dirty="0"/>
              <a:t>Customer Accounts</a:t>
            </a:r>
            <a:r>
              <a:rPr lang="en-US" sz="1400" dirty="0"/>
              <a:t> - order status and history, e-mail and RSS feeds for products in the </a:t>
            </a:r>
            <a:r>
              <a:rPr lang="en-US" sz="1400" dirty="0" err="1"/>
              <a:t>wishlist</a:t>
            </a:r>
            <a:r>
              <a:rPr lang="en-US" sz="1400" dirty="0"/>
              <a:t>, newsletter subscription, default billing and shipping address.</a:t>
            </a:r>
          </a:p>
          <a:p>
            <a:pPr algn="just"/>
            <a:r>
              <a:rPr lang="en-US" sz="1400" b="1" dirty="0"/>
              <a:t>Customer Service</a:t>
            </a:r>
            <a:r>
              <a:rPr lang="en-US" sz="1400" dirty="0"/>
              <a:t> - enhanced features for customers' accounts, Contact Us form, comprehensive order tracking and history, customizable order e-mails.</a:t>
            </a:r>
          </a:p>
          <a:p>
            <a:pPr algn="just"/>
            <a:r>
              <a:rPr lang="en-US" sz="1400" b="1" dirty="0"/>
              <a:t>Order Management</a:t>
            </a:r>
            <a:r>
              <a:rPr lang="en-US" sz="1400" dirty="0"/>
              <a:t> - create orders through admin area, create multiple invoices shipments and credit memos, call center order creation option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103046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Magento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>
            <a:noAutofit/>
          </a:bodyPr>
          <a:lstStyle/>
          <a:p>
            <a:pPr algn="just"/>
            <a:r>
              <a:rPr lang="en-US" sz="1400" b="1" dirty="0"/>
              <a:t>Payment</a:t>
            </a:r>
            <a:r>
              <a:rPr lang="en-US" sz="1400" dirty="0"/>
              <a:t> - different payment methods: credit cards, PayPal, Authorize.net, Google Checkout, checks, money orders, support of external payment modules like </a:t>
            </a:r>
            <a:r>
              <a:rPr lang="en-US" sz="1400" dirty="0" err="1"/>
              <a:t>Cybersource</a:t>
            </a:r>
            <a:r>
              <a:rPr lang="en-US" sz="1400" dirty="0"/>
              <a:t>, </a:t>
            </a:r>
            <a:r>
              <a:rPr lang="en-US" sz="1400" dirty="0" err="1"/>
              <a:t>ePay</a:t>
            </a:r>
            <a:r>
              <a:rPr lang="en-US" sz="1400" dirty="0"/>
              <a:t>, </a:t>
            </a:r>
            <a:r>
              <a:rPr lang="en-US" sz="1400" dirty="0" err="1"/>
              <a:t>eWAY</a:t>
            </a:r>
            <a:r>
              <a:rPr lang="en-US" sz="1400" dirty="0"/>
              <a:t> and many more.</a:t>
            </a:r>
          </a:p>
          <a:p>
            <a:pPr algn="just"/>
            <a:r>
              <a:rPr lang="en-US" sz="1400" b="1" dirty="0"/>
              <a:t>Shipping</a:t>
            </a:r>
            <a:r>
              <a:rPr lang="en-US" sz="1400" dirty="0"/>
              <a:t> - shipping to multiple addresses, flat rating shipping, supports UPS, UPS XML (account rates), FedEx (account rates), USPS and DHL.</a:t>
            </a:r>
          </a:p>
          <a:p>
            <a:pPr algn="just"/>
            <a:r>
              <a:rPr lang="en-US" sz="1400" b="1" dirty="0"/>
              <a:t>Checkout</a:t>
            </a:r>
            <a:r>
              <a:rPr lang="en-US" sz="1400" dirty="0"/>
              <a:t> - one page checkout, SSL support, checkout without having an account.</a:t>
            </a:r>
          </a:p>
          <a:p>
            <a:pPr algn="just"/>
            <a:r>
              <a:rPr lang="en-US" sz="1400" b="1" dirty="0"/>
              <a:t>Search Engine Optimization</a:t>
            </a:r>
            <a:r>
              <a:rPr lang="en-US" sz="1400" dirty="0"/>
              <a:t> - 100% Search Engine Friendly, Google </a:t>
            </a:r>
            <a:r>
              <a:rPr lang="en-US" sz="1400" dirty="0" err="1"/>
              <a:t>SiteMap</a:t>
            </a:r>
            <a:r>
              <a:rPr lang="en-US" sz="1400" dirty="0"/>
              <a:t> support.</a:t>
            </a:r>
          </a:p>
          <a:p>
            <a:pPr algn="just"/>
            <a:r>
              <a:rPr lang="en-US" sz="1400" b="1" dirty="0"/>
              <a:t>International Support</a:t>
            </a:r>
            <a:r>
              <a:rPr lang="en-US" sz="1400" dirty="0"/>
              <a:t> - multiple languages and currencies, list of allowed countries for registration, purchasing and shipping, localization.</a:t>
            </a:r>
          </a:p>
          <a:p>
            <a:pPr algn="just"/>
            <a:r>
              <a:rPr lang="en-US" sz="1400" b="1" dirty="0"/>
              <a:t>Marketing Promotions and Tools</a:t>
            </a:r>
            <a:r>
              <a:rPr lang="en-US" sz="1400" dirty="0"/>
              <a:t> - coupons, discounts and different promotion options.</a:t>
            </a:r>
          </a:p>
          <a:p>
            <a:pPr algn="just"/>
            <a:r>
              <a:rPr lang="en-US" sz="1400" b="1" dirty="0"/>
              <a:t>Site Management</a:t>
            </a:r>
            <a:r>
              <a:rPr lang="en-US" sz="1400" dirty="0"/>
              <a:t> - control of multiple web sites, multiple languages, tax rate with support for US and International markets, customizable outlook through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103046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err="1" smtClean="0"/>
              <a:t>Magento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/>
          <a:lstStyle/>
          <a:p>
            <a:pPr algn="just"/>
            <a:r>
              <a:rPr lang="en-US" dirty="0"/>
              <a:t>Step 1:</a:t>
            </a:r>
          </a:p>
          <a:p>
            <a:pPr marL="341313" indent="0" algn="just">
              <a:buNone/>
            </a:pPr>
            <a:r>
              <a:rPr lang="en-US" dirty="0"/>
              <a:t>Make sure you have the latest version of XAMPP installed.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Step 2:</a:t>
            </a:r>
            <a:endParaRPr lang="en-US" dirty="0"/>
          </a:p>
          <a:p>
            <a:pPr marL="341313" indent="0" algn="just">
              <a:buNone/>
            </a:pPr>
            <a:r>
              <a:rPr lang="en-US" dirty="0" smtClean="0"/>
              <a:t>Download </a:t>
            </a:r>
            <a:r>
              <a:rPr lang="en-US" dirty="0"/>
              <a:t>the </a:t>
            </a:r>
            <a:r>
              <a:rPr lang="en-US" dirty="0" smtClean="0"/>
              <a:t>latest &amp; stable Community Edition package(1.7.0.2).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3046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...................V\Downloads\Magento Installation\magen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63" y="866775"/>
            <a:ext cx="4943475" cy="5124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err="1" smtClean="0"/>
              <a:t>Magento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/>
          <a:lstStyle/>
          <a:p>
            <a:pPr algn="just"/>
            <a:r>
              <a:rPr lang="en-US" dirty="0"/>
              <a:t>Step </a:t>
            </a:r>
            <a:r>
              <a:rPr lang="en-US" dirty="0" smtClean="0"/>
              <a:t>3:</a:t>
            </a:r>
          </a:p>
          <a:p>
            <a:pPr marL="341313" indent="0" algn="just">
              <a:buNone/>
            </a:pPr>
            <a:r>
              <a:rPr lang="en-US" dirty="0"/>
              <a:t>Go to your localhost </a:t>
            </a:r>
            <a:r>
              <a:rPr lang="en-US" dirty="0" err="1"/>
              <a:t>phpMyAdmin</a:t>
            </a:r>
            <a:r>
              <a:rPr lang="en-US" dirty="0"/>
              <a:t>: </a:t>
            </a:r>
            <a:r>
              <a:rPr lang="en-US" u="sng" dirty="0"/>
              <a:t>http://</a:t>
            </a:r>
            <a:r>
              <a:rPr lang="en-US" u="sng" dirty="0" smtClean="0"/>
              <a:t>localhost/phpmyadmin/</a:t>
            </a:r>
            <a:endParaRPr lang="en-US" u="sng" dirty="0"/>
          </a:p>
          <a:p>
            <a:pPr marL="341313" indent="0" algn="just">
              <a:buNone/>
            </a:pPr>
            <a:endParaRPr lang="en-US" dirty="0" smtClean="0"/>
          </a:p>
          <a:p>
            <a:pPr marL="341313" indent="0" algn="just">
              <a:buNone/>
            </a:pPr>
            <a:r>
              <a:rPr lang="en-US" dirty="0" smtClean="0"/>
              <a:t>Click </a:t>
            </a:r>
            <a:r>
              <a:rPr lang="en-US" dirty="0"/>
              <a:t>on Databases and create a </a:t>
            </a:r>
            <a:r>
              <a:rPr lang="en-US" dirty="0" err="1"/>
              <a:t>magento</a:t>
            </a:r>
            <a:r>
              <a:rPr lang="en-US" dirty="0"/>
              <a:t> database. </a:t>
            </a:r>
          </a:p>
        </p:txBody>
      </p:sp>
      <p:pic>
        <p:nvPicPr>
          <p:cNvPr id="1027" name="Picture 3" descr="C:\Users\...................V\Downloads\Magento Installation\magen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012" y="1995486"/>
            <a:ext cx="2847975" cy="28670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...................V\Downloads\Magento Installation\magent_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200900" cy="3600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...................V\Downloads\Magento Installation\magent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1871660"/>
            <a:ext cx="7315200" cy="3114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...................V\Downloads\Magento Installation\magent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394249"/>
            <a:ext cx="7315200" cy="6069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0564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err="1" smtClean="0"/>
              <a:t>Magento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Step 4:</a:t>
            </a:r>
          </a:p>
          <a:p>
            <a:pPr marL="341313" indent="0" algn="just">
              <a:buNone/>
            </a:pPr>
            <a:r>
              <a:rPr lang="en-US" dirty="0"/>
              <a:t>Extract the downloaded package &amp; rename the folder to your </a:t>
            </a:r>
            <a:r>
              <a:rPr lang="en-US" dirty="0" smtClean="0"/>
              <a:t>&lt;project-name&gt;. </a:t>
            </a:r>
            <a:r>
              <a:rPr lang="en-US" dirty="0" err="1" smtClean="0"/>
              <a:t>Eg</a:t>
            </a:r>
            <a:r>
              <a:rPr lang="en-US" dirty="0" smtClean="0"/>
              <a:t> : </a:t>
            </a:r>
            <a:r>
              <a:rPr lang="en-US" dirty="0" err="1" smtClean="0"/>
              <a:t>magento_box</a:t>
            </a:r>
            <a:endParaRPr lang="en-US" dirty="0"/>
          </a:p>
          <a:p>
            <a:pPr algn="just"/>
            <a:r>
              <a:rPr lang="en-US" dirty="0"/>
              <a:t>Step </a:t>
            </a:r>
            <a:r>
              <a:rPr lang="en-US" dirty="0" smtClean="0"/>
              <a:t>5:</a:t>
            </a:r>
            <a:endParaRPr lang="en-US" dirty="0"/>
          </a:p>
          <a:p>
            <a:pPr marL="341313" indent="0" algn="just">
              <a:buNone/>
            </a:pPr>
            <a:r>
              <a:rPr lang="en-US" dirty="0" smtClean="0"/>
              <a:t>Paste the folder in your </a:t>
            </a:r>
            <a:r>
              <a:rPr lang="en-US" dirty="0" err="1" smtClean="0"/>
              <a:t>htdocs</a:t>
            </a:r>
            <a:r>
              <a:rPr lang="en-US" dirty="0" smtClean="0"/>
              <a:t> folder (for local)</a:t>
            </a:r>
          </a:p>
          <a:p>
            <a:pPr marL="341313" indent="0" algn="just">
              <a:buNone/>
            </a:pPr>
            <a:r>
              <a:rPr lang="en-US" b="1" dirty="0" smtClean="0"/>
              <a:t>Note : </a:t>
            </a:r>
            <a:r>
              <a:rPr lang="en-US" dirty="0" smtClean="0"/>
              <a:t>If you’re working on a server, upload the package to your root directory and rename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6158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7F7F7F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299</TotalTime>
  <Words>314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Magento Introduction &amp; Installation</vt:lpstr>
      <vt:lpstr>Magento</vt:lpstr>
      <vt:lpstr>Introduction</vt:lpstr>
      <vt:lpstr>Introduction…</vt:lpstr>
      <vt:lpstr>Features of Magento</vt:lpstr>
      <vt:lpstr>Features of Magento…</vt:lpstr>
      <vt:lpstr>Magento Installation</vt:lpstr>
      <vt:lpstr>Magento Installation</vt:lpstr>
      <vt:lpstr>Magento Installation</vt:lpstr>
      <vt:lpstr>Magento Installation</vt:lpstr>
      <vt:lpstr>Magento Installation</vt:lpstr>
      <vt:lpstr>Magento Installation</vt:lpstr>
      <vt:lpstr>Slide 13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Magento Introduction &amp; Installation</dc:title>
  <dc:creator>...................V</dc:creator>
  <cp:lastModifiedBy>Shatirj</cp:lastModifiedBy>
  <cp:revision>26</cp:revision>
  <dcterms:created xsi:type="dcterms:W3CDTF">2013-06-07T17:11:49Z</dcterms:created>
  <dcterms:modified xsi:type="dcterms:W3CDTF">2013-06-08T05:19:04Z</dcterms:modified>
</cp:coreProperties>
</file>